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7" r:id="rId5"/>
    <p:sldId id="258" r:id="rId6"/>
    <p:sldId id="259" r:id="rId7"/>
    <p:sldId id="260" r:id="rId8"/>
    <p:sldId id="261" r:id="rId9"/>
    <p:sldId id="262" r:id="rId10"/>
    <p:sldId id="263" r:id="rId11"/>
    <p:sldId id="264" r:id="rId12"/>
    <p:sldId id="25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2B08C4-DC86-C572-F7B7-DA47D6648DA0}" v="202" dt="2023-11-05T13:38:44.802"/>
    <p1510:client id="{2E83F5CE-D286-47B0-95DB-1D09CCC372B4}" v="1316" dt="2023-10-25T09:56:37.694"/>
    <p1510:client id="{3AD2B307-51EA-A702-2046-B9FC24E87B9B}" v="783" dt="2023-11-05T20:55:32.490"/>
    <p1510:client id="{7F67A16F-CADF-71B2-CD42-966669B83BC3}" v="1129" dt="2023-10-26T18:28:17.607"/>
    <p1510:client id="{CF7E389E-6477-4289-A1BA-74B90F8B2523}" v="37" dt="2023-11-06T11:46:25.95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12/15/2023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12/15/2023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12/15/2023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12/15/2023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12/15/2023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12/15/2023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commons.wikimedia.org/wiki/File:Candle-flame-no-reflection.jpg"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video" Target="https://www.youtube.com/embed/AFEUjy42xNk?feature=oembed" TargetMode="Externa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8CCCB6D-5162-4AAE-A5E3-3AC55410D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BCD8C04-CC7B-40EF-82EB-E9821F79BB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0" y="2458"/>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group of children and a person with a crown&#10;&#10;Description automatically generated">
            <a:extLst>
              <a:ext uri="{FF2B5EF4-FFF2-40B4-BE49-F238E27FC236}">
                <a16:creationId xmlns:a16="http://schemas.microsoft.com/office/drawing/2014/main" id="{DE566194-861E-EE3F-1342-6CB08E2778A0}"/>
              </a:ext>
            </a:extLst>
          </p:cNvPr>
          <p:cNvPicPr>
            <a:picLocks noChangeAspect="1"/>
          </p:cNvPicPr>
          <p:nvPr/>
        </p:nvPicPr>
        <p:blipFill rotWithShape="1">
          <a:blip r:embed="rId2">
            <a:alphaModFix amt="40000"/>
          </a:blip>
          <a:srcRect t="14197" r="1" b="601"/>
          <a:stretch/>
        </p:blipFill>
        <p:spPr>
          <a:xfrm>
            <a:off x="-170" y="10"/>
            <a:ext cx="8450317" cy="6857990"/>
          </a:xfrm>
          <a:prstGeom prst="rect">
            <a:avLst/>
          </a:prstGeom>
        </p:spPr>
      </p:pic>
      <p:sp>
        <p:nvSpPr>
          <p:cNvPr id="4" name="TextBox 3">
            <a:extLst>
              <a:ext uri="{FF2B5EF4-FFF2-40B4-BE49-F238E27FC236}">
                <a16:creationId xmlns:a16="http://schemas.microsoft.com/office/drawing/2014/main" id="{5F63A769-246D-5EA7-D727-782D4641E427}"/>
              </a:ext>
            </a:extLst>
          </p:cNvPr>
          <p:cNvSpPr txBox="1"/>
          <p:nvPr/>
        </p:nvSpPr>
        <p:spPr>
          <a:xfrm>
            <a:off x="643468" y="643467"/>
            <a:ext cx="4620584" cy="4567137"/>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nSpc>
                <a:spcPct val="90000"/>
              </a:lnSpc>
              <a:spcBef>
                <a:spcPct val="0"/>
              </a:spcBef>
              <a:spcAft>
                <a:spcPts val="600"/>
              </a:spcAft>
            </a:pPr>
            <a:r>
              <a:rPr lang="en-US" sz="4400" kern="1200">
                <a:solidFill>
                  <a:srgbClr val="FFFFFF"/>
                </a:solidFill>
                <a:latin typeface="+mj-lt"/>
                <a:ea typeface="+mj-ea"/>
                <a:cs typeface="+mj-cs"/>
              </a:rPr>
              <a:t>At St Margaret's Catholic Primary, Christ is firmly at the centre of all that we do.</a:t>
            </a:r>
          </a:p>
        </p:txBody>
      </p:sp>
      <p:pic>
        <p:nvPicPr>
          <p:cNvPr id="5" name="Picture 4" descr="A lit candle with a flame&#10;&#10;Description automatically generated">
            <a:extLst>
              <a:ext uri="{FF2B5EF4-FFF2-40B4-BE49-F238E27FC236}">
                <a16:creationId xmlns:a16="http://schemas.microsoft.com/office/drawing/2014/main" id="{AE274D26-B960-6EEA-62CB-06D5581D34A5}"/>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10570" r="15527" b="2"/>
          <a:stretch/>
        </p:blipFill>
        <p:spPr>
          <a:xfrm>
            <a:off x="6225997" y="-2458"/>
            <a:ext cx="5962785" cy="685800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6" name="TextBox 5">
            <a:extLst>
              <a:ext uri="{FF2B5EF4-FFF2-40B4-BE49-F238E27FC236}">
                <a16:creationId xmlns:a16="http://schemas.microsoft.com/office/drawing/2014/main" id="{29123353-F9F8-75A0-3504-D12712F076A5}"/>
              </a:ext>
            </a:extLst>
          </p:cNvPr>
          <p:cNvSpPr txBox="1"/>
          <p:nvPr/>
        </p:nvSpPr>
        <p:spPr>
          <a:xfrm>
            <a:off x="9870532" y="6657945"/>
            <a:ext cx="2321468"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4">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a:extLst>
                    <a:ext uri="{A12FA001-AC4F-418D-AE19-62706E023703}">
                      <ahyp:hlinkClr xmlns:ahyp="http://schemas.microsoft.com/office/drawing/2018/hyperlinkcolor" val="tx"/>
                    </a:ext>
                  </a:extLst>
                </a:hlinkClick>
              </a:rPr>
              <a:t>CC BY-SA</a:t>
            </a:r>
            <a:r>
              <a:rPr lang="en-US" sz="700">
                <a:solidFill>
                  <a:srgbClr val="FFFFFF"/>
                </a:solidFill>
              </a:rPr>
              <a:t>.</a:t>
            </a:r>
          </a:p>
        </p:txBody>
      </p:sp>
    </p:spTree>
    <p:extLst>
      <p:ext uri="{BB962C8B-B14F-4D97-AF65-F5344CB8AC3E}">
        <p14:creationId xmlns:p14="http://schemas.microsoft.com/office/powerpoint/2010/main" val="25333411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children and a person with a crown&#10;&#10;Description automatically generated">
            <a:extLst>
              <a:ext uri="{FF2B5EF4-FFF2-40B4-BE49-F238E27FC236}">
                <a16:creationId xmlns:a16="http://schemas.microsoft.com/office/drawing/2014/main" id="{E5AAA407-8CBC-9A10-77CA-B6CCF13CE08C}"/>
              </a:ext>
            </a:extLst>
          </p:cNvPr>
          <p:cNvPicPr>
            <a:picLocks noChangeAspect="1"/>
          </p:cNvPicPr>
          <p:nvPr/>
        </p:nvPicPr>
        <p:blipFill>
          <a:blip r:embed="rId3"/>
          <a:stretch>
            <a:fillRect/>
          </a:stretch>
        </p:blipFill>
        <p:spPr>
          <a:xfrm>
            <a:off x="223284" y="225089"/>
            <a:ext cx="2094312" cy="1997760"/>
          </a:xfrm>
          <a:prstGeom prst="rect">
            <a:avLst/>
          </a:prstGeom>
        </p:spPr>
      </p:pic>
      <p:sp>
        <p:nvSpPr>
          <p:cNvPr id="4" name="TextBox 3">
            <a:extLst>
              <a:ext uri="{FF2B5EF4-FFF2-40B4-BE49-F238E27FC236}">
                <a16:creationId xmlns:a16="http://schemas.microsoft.com/office/drawing/2014/main" id="{840C9067-EFEA-B5F2-AD6D-3F81E85996E7}"/>
              </a:ext>
            </a:extLst>
          </p:cNvPr>
          <p:cNvSpPr txBox="1"/>
          <p:nvPr/>
        </p:nvSpPr>
        <p:spPr>
          <a:xfrm>
            <a:off x="2772382" y="648510"/>
            <a:ext cx="8884595"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cs typeface="Calibri"/>
              </a:rPr>
              <a:t>We are learning to live like Jesus by being </a:t>
            </a:r>
            <a:r>
              <a:rPr lang="en-US" sz="4000" dirty="0">
                <a:solidFill>
                  <a:schemeClr val="accent1"/>
                </a:solidFill>
                <a:cs typeface="Calibri"/>
              </a:rPr>
              <a:t>kind</a:t>
            </a:r>
            <a:r>
              <a:rPr lang="en-US" sz="4000" dirty="0">
                <a:cs typeface="Calibri"/>
              </a:rPr>
              <a:t>, </a:t>
            </a:r>
            <a:r>
              <a:rPr lang="en-US" sz="4000" dirty="0">
                <a:solidFill>
                  <a:srgbClr val="FF0000"/>
                </a:solidFill>
                <a:cs typeface="Calibri"/>
              </a:rPr>
              <a:t>resilient</a:t>
            </a:r>
            <a:r>
              <a:rPr lang="en-US" sz="4000" dirty="0">
                <a:cs typeface="Calibri"/>
              </a:rPr>
              <a:t> and</a:t>
            </a:r>
            <a:r>
              <a:rPr lang="en-US" sz="4000" dirty="0">
                <a:solidFill>
                  <a:srgbClr val="92D050"/>
                </a:solidFill>
                <a:cs typeface="Calibri"/>
              </a:rPr>
              <a:t> respectful.</a:t>
            </a:r>
            <a:endParaRPr lang="en-US" sz="4000" dirty="0">
              <a:solidFill>
                <a:srgbClr val="92D050"/>
              </a:solidFill>
            </a:endParaRPr>
          </a:p>
        </p:txBody>
      </p:sp>
      <p:pic>
        <p:nvPicPr>
          <p:cNvPr id="6" name="Online Media 5" title="Faith as Small as a Mustard Seed (with Lyrics)">
            <a:hlinkClick r:id="" action="ppaction://media"/>
            <a:extLst>
              <a:ext uri="{FF2B5EF4-FFF2-40B4-BE49-F238E27FC236}">
                <a16:creationId xmlns:a16="http://schemas.microsoft.com/office/drawing/2014/main" id="{D8F295BF-0501-1CB3-34CF-A48D8499CE40}"/>
              </a:ext>
            </a:extLst>
          </p:cNvPr>
          <p:cNvPicPr>
            <a:picLocks noRot="1" noChangeAspect="1"/>
          </p:cNvPicPr>
          <p:nvPr>
            <a:videoFile r:link="rId1"/>
          </p:nvPr>
        </p:nvPicPr>
        <p:blipFill>
          <a:blip r:embed="rId4"/>
          <a:stretch>
            <a:fillRect/>
          </a:stretch>
        </p:blipFill>
        <p:spPr>
          <a:xfrm>
            <a:off x="2438400" y="2201694"/>
            <a:ext cx="8069094" cy="3970506"/>
          </a:xfrm>
          <a:prstGeom prst="rect">
            <a:avLst/>
          </a:prstGeom>
        </p:spPr>
      </p:pic>
    </p:spTree>
    <p:extLst>
      <p:ext uri="{BB962C8B-B14F-4D97-AF65-F5344CB8AC3E}">
        <p14:creationId xmlns:p14="http://schemas.microsoft.com/office/powerpoint/2010/main" val="21045430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children and a person with a crown&#10;&#10;Description automatically generated">
            <a:extLst>
              <a:ext uri="{FF2B5EF4-FFF2-40B4-BE49-F238E27FC236}">
                <a16:creationId xmlns:a16="http://schemas.microsoft.com/office/drawing/2014/main" id="{B7D85426-7939-260E-2969-DBCE8ED329F1}"/>
              </a:ext>
            </a:extLst>
          </p:cNvPr>
          <p:cNvPicPr>
            <a:picLocks noChangeAspect="1"/>
          </p:cNvPicPr>
          <p:nvPr/>
        </p:nvPicPr>
        <p:blipFill>
          <a:blip r:embed="rId2"/>
          <a:stretch>
            <a:fillRect/>
          </a:stretch>
        </p:blipFill>
        <p:spPr>
          <a:xfrm>
            <a:off x="223284" y="225089"/>
            <a:ext cx="2094312" cy="1997760"/>
          </a:xfrm>
          <a:prstGeom prst="rect">
            <a:avLst/>
          </a:prstGeom>
        </p:spPr>
      </p:pic>
      <p:sp>
        <p:nvSpPr>
          <p:cNvPr id="4" name="TextBox 3">
            <a:extLst>
              <a:ext uri="{FF2B5EF4-FFF2-40B4-BE49-F238E27FC236}">
                <a16:creationId xmlns:a16="http://schemas.microsoft.com/office/drawing/2014/main" id="{AC76D55C-310C-6A45-CB7A-C3A4AA41277A}"/>
              </a:ext>
            </a:extLst>
          </p:cNvPr>
          <p:cNvSpPr txBox="1"/>
          <p:nvPr/>
        </p:nvSpPr>
        <p:spPr>
          <a:xfrm>
            <a:off x="2626468" y="502595"/>
            <a:ext cx="9014297"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cs typeface="Calibri"/>
              </a:rPr>
              <a:t>Developing the whole child academically, socially, morally, spiritually, physically, emotionally and culturally.</a:t>
            </a:r>
            <a:endParaRPr lang="en-US" sz="4000" dirty="0"/>
          </a:p>
        </p:txBody>
      </p:sp>
      <p:pic>
        <p:nvPicPr>
          <p:cNvPr id="2" name="Picture 1" descr="A group of children sitting at a table&#10;&#10;Description automatically generated">
            <a:extLst>
              <a:ext uri="{FF2B5EF4-FFF2-40B4-BE49-F238E27FC236}">
                <a16:creationId xmlns:a16="http://schemas.microsoft.com/office/drawing/2014/main" id="{1079ACA8-8A4A-8DD7-A581-83CAE31C17F4}"/>
              </a:ext>
            </a:extLst>
          </p:cNvPr>
          <p:cNvPicPr>
            <a:picLocks noChangeAspect="1"/>
          </p:cNvPicPr>
          <p:nvPr/>
        </p:nvPicPr>
        <p:blipFill>
          <a:blip r:embed="rId3"/>
          <a:stretch>
            <a:fillRect/>
          </a:stretch>
        </p:blipFill>
        <p:spPr>
          <a:xfrm>
            <a:off x="291073" y="2728072"/>
            <a:ext cx="2143125" cy="2800350"/>
          </a:xfrm>
          <a:prstGeom prst="rect">
            <a:avLst/>
          </a:prstGeom>
        </p:spPr>
      </p:pic>
      <p:pic>
        <p:nvPicPr>
          <p:cNvPr id="5" name="Picture 4" descr="A paper with buttons on it&#10;&#10;Description automatically generated">
            <a:extLst>
              <a:ext uri="{FF2B5EF4-FFF2-40B4-BE49-F238E27FC236}">
                <a16:creationId xmlns:a16="http://schemas.microsoft.com/office/drawing/2014/main" id="{0CD82803-E6A0-DB25-BD5F-F7B9FB578ACD}"/>
              </a:ext>
            </a:extLst>
          </p:cNvPr>
          <p:cNvPicPr>
            <a:picLocks noChangeAspect="1"/>
          </p:cNvPicPr>
          <p:nvPr/>
        </p:nvPicPr>
        <p:blipFill>
          <a:blip r:embed="rId4"/>
          <a:stretch>
            <a:fillRect/>
          </a:stretch>
        </p:blipFill>
        <p:spPr>
          <a:xfrm>
            <a:off x="2770094" y="2523175"/>
            <a:ext cx="2743200" cy="2062662"/>
          </a:xfrm>
          <a:prstGeom prst="rect">
            <a:avLst/>
          </a:prstGeom>
        </p:spPr>
      </p:pic>
      <p:pic>
        <p:nvPicPr>
          <p:cNvPr id="6" name="Picture 5" descr="A group of kids sitting at a table with laptops&#10;&#10;Description automatically generated">
            <a:extLst>
              <a:ext uri="{FF2B5EF4-FFF2-40B4-BE49-F238E27FC236}">
                <a16:creationId xmlns:a16="http://schemas.microsoft.com/office/drawing/2014/main" id="{F486407B-6ECA-6612-AA19-48FB3D5E36B4}"/>
              </a:ext>
            </a:extLst>
          </p:cNvPr>
          <p:cNvPicPr>
            <a:picLocks noChangeAspect="1"/>
          </p:cNvPicPr>
          <p:nvPr/>
        </p:nvPicPr>
        <p:blipFill>
          <a:blip r:embed="rId5"/>
          <a:stretch>
            <a:fillRect/>
          </a:stretch>
        </p:blipFill>
        <p:spPr>
          <a:xfrm>
            <a:off x="8956861" y="3199000"/>
            <a:ext cx="2095500" cy="2790825"/>
          </a:xfrm>
          <a:prstGeom prst="rect">
            <a:avLst/>
          </a:prstGeom>
        </p:spPr>
      </p:pic>
      <p:pic>
        <p:nvPicPr>
          <p:cNvPr id="7" name="Picture 6" descr="A group of kids sitting at a table&#10;&#10;Description automatically generated">
            <a:extLst>
              <a:ext uri="{FF2B5EF4-FFF2-40B4-BE49-F238E27FC236}">
                <a16:creationId xmlns:a16="http://schemas.microsoft.com/office/drawing/2014/main" id="{82069220-84D9-21AB-EFEC-50239EC69FF1}"/>
              </a:ext>
            </a:extLst>
          </p:cNvPr>
          <p:cNvPicPr>
            <a:picLocks noChangeAspect="1"/>
          </p:cNvPicPr>
          <p:nvPr/>
        </p:nvPicPr>
        <p:blipFill>
          <a:blip r:embed="rId6"/>
          <a:stretch>
            <a:fillRect/>
          </a:stretch>
        </p:blipFill>
        <p:spPr>
          <a:xfrm>
            <a:off x="6513138" y="2222407"/>
            <a:ext cx="2124075" cy="2771775"/>
          </a:xfrm>
          <a:prstGeom prst="rect">
            <a:avLst/>
          </a:prstGeom>
        </p:spPr>
      </p:pic>
      <p:pic>
        <p:nvPicPr>
          <p:cNvPr id="8" name="Picture 7" descr="A group of children standing on a rug in a classroom&#10;&#10;Description automatically generated">
            <a:extLst>
              <a:ext uri="{FF2B5EF4-FFF2-40B4-BE49-F238E27FC236}">
                <a16:creationId xmlns:a16="http://schemas.microsoft.com/office/drawing/2014/main" id="{BCC50713-0C41-6B0B-5805-34D6292F70F3}"/>
              </a:ext>
            </a:extLst>
          </p:cNvPr>
          <p:cNvPicPr>
            <a:picLocks noChangeAspect="1"/>
          </p:cNvPicPr>
          <p:nvPr/>
        </p:nvPicPr>
        <p:blipFill>
          <a:blip r:embed="rId7"/>
          <a:stretch>
            <a:fillRect/>
          </a:stretch>
        </p:blipFill>
        <p:spPr>
          <a:xfrm>
            <a:off x="3774141" y="4598185"/>
            <a:ext cx="2743200" cy="2036406"/>
          </a:xfrm>
          <a:prstGeom prst="rect">
            <a:avLst/>
          </a:prstGeom>
        </p:spPr>
      </p:pic>
    </p:spTree>
    <p:extLst>
      <p:ext uri="{BB962C8B-B14F-4D97-AF65-F5344CB8AC3E}">
        <p14:creationId xmlns:p14="http://schemas.microsoft.com/office/powerpoint/2010/main" val="42030924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hild and child sitting at a table with coins and markers&#10;&#10;Description automatically generated">
            <a:extLst>
              <a:ext uri="{FF2B5EF4-FFF2-40B4-BE49-F238E27FC236}">
                <a16:creationId xmlns:a16="http://schemas.microsoft.com/office/drawing/2014/main" id="{59FB8F30-1BCE-8DCC-39C2-940318704122}"/>
              </a:ext>
            </a:extLst>
          </p:cNvPr>
          <p:cNvPicPr>
            <a:picLocks noChangeAspect="1"/>
          </p:cNvPicPr>
          <p:nvPr/>
        </p:nvPicPr>
        <p:blipFill>
          <a:blip r:embed="rId2"/>
          <a:stretch>
            <a:fillRect/>
          </a:stretch>
        </p:blipFill>
        <p:spPr>
          <a:xfrm>
            <a:off x="510988" y="474783"/>
            <a:ext cx="2743200" cy="2071540"/>
          </a:xfrm>
          <a:prstGeom prst="rect">
            <a:avLst/>
          </a:prstGeom>
        </p:spPr>
      </p:pic>
      <p:pic>
        <p:nvPicPr>
          <p:cNvPr id="3" name="Picture 2" descr="A group of boys playing with toys&#10;&#10;Description automatically generated">
            <a:extLst>
              <a:ext uri="{FF2B5EF4-FFF2-40B4-BE49-F238E27FC236}">
                <a16:creationId xmlns:a16="http://schemas.microsoft.com/office/drawing/2014/main" id="{297E1922-3A9C-8121-85A2-3767AF79F51F}"/>
              </a:ext>
            </a:extLst>
          </p:cNvPr>
          <p:cNvPicPr>
            <a:picLocks noChangeAspect="1"/>
          </p:cNvPicPr>
          <p:nvPr/>
        </p:nvPicPr>
        <p:blipFill>
          <a:blip r:embed="rId3"/>
          <a:stretch>
            <a:fillRect/>
          </a:stretch>
        </p:blipFill>
        <p:spPr>
          <a:xfrm>
            <a:off x="4724400" y="2392447"/>
            <a:ext cx="2743200" cy="2073105"/>
          </a:xfrm>
          <a:prstGeom prst="rect">
            <a:avLst/>
          </a:prstGeom>
        </p:spPr>
      </p:pic>
      <p:pic>
        <p:nvPicPr>
          <p:cNvPr id="4" name="Picture 3" descr="A group of children sitting on the floor&#10;&#10;Description automatically generated">
            <a:extLst>
              <a:ext uri="{FF2B5EF4-FFF2-40B4-BE49-F238E27FC236}">
                <a16:creationId xmlns:a16="http://schemas.microsoft.com/office/drawing/2014/main" id="{E8836E83-2824-3764-D097-152A9D356FF0}"/>
              </a:ext>
            </a:extLst>
          </p:cNvPr>
          <p:cNvPicPr>
            <a:picLocks noChangeAspect="1"/>
          </p:cNvPicPr>
          <p:nvPr/>
        </p:nvPicPr>
        <p:blipFill>
          <a:blip r:embed="rId4"/>
          <a:stretch>
            <a:fillRect/>
          </a:stretch>
        </p:blipFill>
        <p:spPr>
          <a:xfrm>
            <a:off x="7915835" y="391689"/>
            <a:ext cx="2743200" cy="2004646"/>
          </a:xfrm>
          <a:prstGeom prst="rect">
            <a:avLst/>
          </a:prstGeom>
        </p:spPr>
      </p:pic>
      <p:pic>
        <p:nvPicPr>
          <p:cNvPr id="5" name="Picture 4" descr="A child and child in a classroom&#10;&#10;Description automatically generated">
            <a:extLst>
              <a:ext uri="{FF2B5EF4-FFF2-40B4-BE49-F238E27FC236}">
                <a16:creationId xmlns:a16="http://schemas.microsoft.com/office/drawing/2014/main" id="{9BC668ED-52FB-25BE-F269-CE0CD04A27D8}"/>
              </a:ext>
            </a:extLst>
          </p:cNvPr>
          <p:cNvPicPr>
            <a:picLocks noChangeAspect="1"/>
          </p:cNvPicPr>
          <p:nvPr/>
        </p:nvPicPr>
        <p:blipFill>
          <a:blip r:embed="rId5"/>
          <a:stretch>
            <a:fillRect/>
          </a:stretch>
        </p:blipFill>
        <p:spPr>
          <a:xfrm>
            <a:off x="510988" y="3191856"/>
            <a:ext cx="2743200" cy="1585913"/>
          </a:xfrm>
          <a:prstGeom prst="rect">
            <a:avLst/>
          </a:prstGeom>
        </p:spPr>
      </p:pic>
      <p:pic>
        <p:nvPicPr>
          <p:cNvPr id="6" name="Picture 5" descr="A white board with black writing on it&#10;&#10;Description automatically generated">
            <a:extLst>
              <a:ext uri="{FF2B5EF4-FFF2-40B4-BE49-F238E27FC236}">
                <a16:creationId xmlns:a16="http://schemas.microsoft.com/office/drawing/2014/main" id="{7D9D5903-3990-8A1B-D452-99C52E19A96E}"/>
              </a:ext>
            </a:extLst>
          </p:cNvPr>
          <p:cNvPicPr>
            <a:picLocks noChangeAspect="1"/>
          </p:cNvPicPr>
          <p:nvPr/>
        </p:nvPicPr>
        <p:blipFill>
          <a:blip r:embed="rId6"/>
          <a:stretch>
            <a:fillRect/>
          </a:stretch>
        </p:blipFill>
        <p:spPr>
          <a:xfrm>
            <a:off x="8346141" y="3677524"/>
            <a:ext cx="2743200" cy="2013071"/>
          </a:xfrm>
          <a:prstGeom prst="rect">
            <a:avLst/>
          </a:prstGeom>
        </p:spPr>
      </p:pic>
      <p:pic>
        <p:nvPicPr>
          <p:cNvPr id="7" name="Picture 6" descr="A group of pictures on a rug&#10;&#10;Description automatically generated">
            <a:extLst>
              <a:ext uri="{FF2B5EF4-FFF2-40B4-BE49-F238E27FC236}">
                <a16:creationId xmlns:a16="http://schemas.microsoft.com/office/drawing/2014/main" id="{BF7B1863-5EFE-26A0-6CBC-C0FF1EC24F87}"/>
              </a:ext>
            </a:extLst>
          </p:cNvPr>
          <p:cNvPicPr>
            <a:picLocks noChangeAspect="1"/>
          </p:cNvPicPr>
          <p:nvPr/>
        </p:nvPicPr>
        <p:blipFill>
          <a:blip r:embed="rId7"/>
          <a:stretch>
            <a:fillRect/>
          </a:stretch>
        </p:blipFill>
        <p:spPr>
          <a:xfrm>
            <a:off x="4007224" y="614815"/>
            <a:ext cx="2743200" cy="1558394"/>
          </a:xfrm>
          <a:prstGeom prst="rect">
            <a:avLst/>
          </a:prstGeom>
        </p:spPr>
      </p:pic>
      <p:pic>
        <p:nvPicPr>
          <p:cNvPr id="8" name="Picture 7" descr="A group of children sitting in a circle&#10;&#10;Description automatically generated">
            <a:extLst>
              <a:ext uri="{FF2B5EF4-FFF2-40B4-BE49-F238E27FC236}">
                <a16:creationId xmlns:a16="http://schemas.microsoft.com/office/drawing/2014/main" id="{60BFDD4D-DCE1-DBBA-B435-08942842AA95}"/>
              </a:ext>
            </a:extLst>
          </p:cNvPr>
          <p:cNvPicPr>
            <a:picLocks noChangeAspect="1"/>
          </p:cNvPicPr>
          <p:nvPr/>
        </p:nvPicPr>
        <p:blipFill>
          <a:blip r:embed="rId8"/>
          <a:stretch>
            <a:fillRect/>
          </a:stretch>
        </p:blipFill>
        <p:spPr>
          <a:xfrm>
            <a:off x="3352800" y="4464785"/>
            <a:ext cx="2743200" cy="2231488"/>
          </a:xfrm>
          <a:prstGeom prst="rect">
            <a:avLst/>
          </a:prstGeom>
        </p:spPr>
      </p:pic>
    </p:spTree>
    <p:extLst>
      <p:ext uri="{BB962C8B-B14F-4D97-AF65-F5344CB8AC3E}">
        <p14:creationId xmlns:p14="http://schemas.microsoft.com/office/powerpoint/2010/main" val="28182855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A4F0C44-E3DC-3CF4-7E9B-C9D7C9279BD6}"/>
              </a:ext>
            </a:extLst>
          </p:cNvPr>
          <p:cNvSpPr txBox="1"/>
          <p:nvPr/>
        </p:nvSpPr>
        <p:spPr>
          <a:xfrm>
            <a:off x="1188720" y="1539730"/>
            <a:ext cx="4945380" cy="2867085"/>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Bef>
                <a:spcPct val="0"/>
              </a:spcBef>
              <a:spcAft>
                <a:spcPts val="600"/>
              </a:spcAft>
            </a:pPr>
            <a:r>
              <a:rPr lang="en-US" sz="3600" dirty="0">
                <a:solidFill>
                  <a:schemeClr val="tx2"/>
                </a:solidFill>
                <a:latin typeface="+mj-lt"/>
                <a:ea typeface="+mj-ea"/>
                <a:cs typeface="+mj-cs"/>
              </a:rPr>
              <a:t>Developing virtuous individuals to discover their </a:t>
            </a:r>
            <a:r>
              <a:rPr lang="en-US" sz="3600" dirty="0">
                <a:solidFill>
                  <a:schemeClr val="tx2"/>
                </a:solidFill>
                <a:latin typeface="Calibri"/>
                <a:ea typeface="+mj-ea"/>
                <a:cs typeface="Calibri"/>
              </a:rPr>
              <a:t>vocation</a:t>
            </a:r>
            <a:r>
              <a:rPr lang="en-US" sz="3600" dirty="0">
                <a:solidFill>
                  <a:schemeClr val="tx2"/>
                </a:solidFill>
                <a:latin typeface="+mj-lt"/>
                <a:ea typeface="+mj-ea"/>
                <a:cs typeface="+mj-cs"/>
              </a:rPr>
              <a:t> for the benefit of all.</a:t>
            </a:r>
          </a:p>
        </p:txBody>
      </p:sp>
      <p:pic>
        <p:nvPicPr>
          <p:cNvPr id="5" name="Picture 4" descr="A black background with colorful text&#10;&#10;Description automatically generated">
            <a:extLst>
              <a:ext uri="{FF2B5EF4-FFF2-40B4-BE49-F238E27FC236}">
                <a16:creationId xmlns:a16="http://schemas.microsoft.com/office/drawing/2014/main" id="{0320F872-D83F-7D46-49AF-A76CD1003DD0}"/>
              </a:ext>
            </a:extLst>
          </p:cNvPr>
          <p:cNvPicPr>
            <a:picLocks noChangeAspect="1"/>
          </p:cNvPicPr>
          <p:nvPr/>
        </p:nvPicPr>
        <p:blipFill>
          <a:blip r:embed="rId2"/>
          <a:stretch>
            <a:fillRect/>
          </a:stretch>
        </p:blipFill>
        <p:spPr>
          <a:xfrm>
            <a:off x="8057831" y="614987"/>
            <a:ext cx="2578611" cy="2700117"/>
          </a:xfrm>
          <a:prstGeom prst="rect">
            <a:avLst/>
          </a:prstGeom>
        </p:spPr>
      </p:pic>
      <p:sp>
        <p:nvSpPr>
          <p:cNvPr id="23" name="Freeform: Shape 22">
            <a:extLst>
              <a:ext uri="{FF2B5EF4-FFF2-40B4-BE49-F238E27FC236}">
                <a16:creationId xmlns:a16="http://schemas.microsoft.com/office/drawing/2014/main" id="{2C155400-9339-9028-B8B1-E094EDB54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78977">
            <a:off x="11159358" y="941203"/>
            <a:ext cx="419417" cy="417629"/>
          </a:xfrm>
          <a:custGeom>
            <a:avLst/>
            <a:gdLst>
              <a:gd name="connsiteX0" fmla="*/ 2531073 w 4828010"/>
              <a:gd name="connsiteY0" fmla="*/ 0 h 4873559"/>
              <a:gd name="connsiteX1" fmla="*/ 3937963 w 4828010"/>
              <a:gd name="connsiteY1" fmla="*/ 437433 h 4873559"/>
              <a:gd name="connsiteX2" fmla="*/ 4806231 w 4828010"/>
              <a:gd name="connsiteY2" fmla="*/ 1773180 h 4873559"/>
              <a:gd name="connsiteX3" fmla="*/ 4448644 w 4828010"/>
              <a:gd name="connsiteY3" fmla="*/ 3933235 h 4873559"/>
              <a:gd name="connsiteX4" fmla="*/ 3192542 w 4828010"/>
              <a:gd name="connsiteY4" fmla="*/ 4716168 h 4873559"/>
              <a:gd name="connsiteX5" fmla="*/ 937448 w 4828010"/>
              <a:gd name="connsiteY5" fmla="*/ 4547691 h 4873559"/>
              <a:gd name="connsiteX6" fmla="*/ 12348 w 4828010"/>
              <a:gd name="connsiteY6" fmla="*/ 3026750 h 4873559"/>
              <a:gd name="connsiteX7" fmla="*/ 553508 w 4828010"/>
              <a:gd name="connsiteY7" fmla="*/ 740383 h 4873559"/>
              <a:gd name="connsiteX8" fmla="*/ 2531073 w 4828010"/>
              <a:gd name="connsiteY8" fmla="*/ 0 h 4873559"/>
              <a:gd name="connsiteX0" fmla="*/ 2531073 w 4828010"/>
              <a:gd name="connsiteY0" fmla="*/ 0 h 4853896"/>
              <a:gd name="connsiteX1" fmla="*/ 3937963 w 4828010"/>
              <a:gd name="connsiteY1" fmla="*/ 437433 h 4853896"/>
              <a:gd name="connsiteX2" fmla="*/ 4806231 w 4828010"/>
              <a:gd name="connsiteY2" fmla="*/ 1773180 h 4853896"/>
              <a:gd name="connsiteX3" fmla="*/ 4448644 w 4828010"/>
              <a:gd name="connsiteY3" fmla="*/ 3933235 h 4853896"/>
              <a:gd name="connsiteX4" fmla="*/ 3192542 w 4828010"/>
              <a:gd name="connsiteY4" fmla="*/ 4716168 h 4853896"/>
              <a:gd name="connsiteX5" fmla="*/ 1075671 w 4828010"/>
              <a:gd name="connsiteY5" fmla="*/ 4473263 h 4853896"/>
              <a:gd name="connsiteX6" fmla="*/ 12348 w 4828010"/>
              <a:gd name="connsiteY6" fmla="*/ 3026750 h 4853896"/>
              <a:gd name="connsiteX7" fmla="*/ 553508 w 4828010"/>
              <a:gd name="connsiteY7" fmla="*/ 740383 h 4853896"/>
              <a:gd name="connsiteX8" fmla="*/ 2531073 w 4828010"/>
              <a:gd name="connsiteY8" fmla="*/ 0 h 4853896"/>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84014 w 4780951"/>
              <a:gd name="connsiteY0" fmla="*/ 0 h 4850182"/>
              <a:gd name="connsiteX1" fmla="*/ 3890904 w 4780951"/>
              <a:gd name="connsiteY1" fmla="*/ 437433 h 4850182"/>
              <a:gd name="connsiteX2" fmla="*/ 4759172 w 4780951"/>
              <a:gd name="connsiteY2" fmla="*/ 1773180 h 4850182"/>
              <a:gd name="connsiteX3" fmla="*/ 4401585 w 4780951"/>
              <a:gd name="connsiteY3" fmla="*/ 3933235 h 4850182"/>
              <a:gd name="connsiteX4" fmla="*/ 3145483 w 4780951"/>
              <a:gd name="connsiteY4" fmla="*/ 4716168 h 4850182"/>
              <a:gd name="connsiteX5" fmla="*/ 1113673 w 4780951"/>
              <a:gd name="connsiteY5" fmla="*/ 4467947 h 4850182"/>
              <a:gd name="connsiteX6" fmla="*/ 39717 w 4780951"/>
              <a:gd name="connsiteY6" fmla="*/ 3101178 h 4850182"/>
              <a:gd name="connsiteX7" fmla="*/ 506449 w 4780951"/>
              <a:gd name="connsiteY7" fmla="*/ 740383 h 4850182"/>
              <a:gd name="connsiteX8" fmla="*/ 2484014 w 4780951"/>
              <a:gd name="connsiteY8" fmla="*/ 0 h 4850182"/>
              <a:gd name="connsiteX0" fmla="*/ 2484014 w 4780127"/>
              <a:gd name="connsiteY0" fmla="*/ 0 h 4850182"/>
              <a:gd name="connsiteX1" fmla="*/ 3890904 w 4780127"/>
              <a:gd name="connsiteY1" fmla="*/ 437433 h 4850182"/>
              <a:gd name="connsiteX2" fmla="*/ 4759172 w 4780127"/>
              <a:gd name="connsiteY2" fmla="*/ 1773180 h 4850182"/>
              <a:gd name="connsiteX3" fmla="*/ 4390953 w 4780127"/>
              <a:gd name="connsiteY3" fmla="*/ 3805644 h 4850182"/>
              <a:gd name="connsiteX4" fmla="*/ 3145483 w 4780127"/>
              <a:gd name="connsiteY4" fmla="*/ 4716168 h 4850182"/>
              <a:gd name="connsiteX5" fmla="*/ 1113673 w 4780127"/>
              <a:gd name="connsiteY5" fmla="*/ 4467947 h 4850182"/>
              <a:gd name="connsiteX6" fmla="*/ 39717 w 4780127"/>
              <a:gd name="connsiteY6" fmla="*/ 3101178 h 4850182"/>
              <a:gd name="connsiteX7" fmla="*/ 506449 w 4780127"/>
              <a:gd name="connsiteY7" fmla="*/ 740383 h 4850182"/>
              <a:gd name="connsiteX8" fmla="*/ 2484014 w 4780127"/>
              <a:gd name="connsiteY8" fmla="*/ 0 h 4850182"/>
              <a:gd name="connsiteX0" fmla="*/ 2484014 w 4778010"/>
              <a:gd name="connsiteY0" fmla="*/ 0 h 4846926"/>
              <a:gd name="connsiteX1" fmla="*/ 3890904 w 4778010"/>
              <a:gd name="connsiteY1" fmla="*/ 437433 h 4846926"/>
              <a:gd name="connsiteX2" fmla="*/ 4759172 w 4778010"/>
              <a:gd name="connsiteY2" fmla="*/ 1773180 h 4846926"/>
              <a:gd name="connsiteX3" fmla="*/ 4390953 w 4778010"/>
              <a:gd name="connsiteY3" fmla="*/ 3805644 h 4846926"/>
              <a:gd name="connsiteX4" fmla="*/ 3343914 w 4778010"/>
              <a:gd name="connsiteY4" fmla="*/ 4712128 h 4846926"/>
              <a:gd name="connsiteX5" fmla="*/ 1113673 w 4778010"/>
              <a:gd name="connsiteY5" fmla="*/ 4467947 h 4846926"/>
              <a:gd name="connsiteX6" fmla="*/ 39717 w 4778010"/>
              <a:gd name="connsiteY6" fmla="*/ 3101178 h 4846926"/>
              <a:gd name="connsiteX7" fmla="*/ 506449 w 4778010"/>
              <a:gd name="connsiteY7" fmla="*/ 740383 h 4846926"/>
              <a:gd name="connsiteX8" fmla="*/ 2484014 w 4778010"/>
              <a:gd name="connsiteY8" fmla="*/ 0 h 4846926"/>
              <a:gd name="connsiteX0" fmla="*/ 2484014 w 4782503"/>
              <a:gd name="connsiteY0" fmla="*/ 0 h 4846926"/>
              <a:gd name="connsiteX1" fmla="*/ 3890904 w 4782503"/>
              <a:gd name="connsiteY1" fmla="*/ 437433 h 4846926"/>
              <a:gd name="connsiteX2" fmla="*/ 4759172 w 4782503"/>
              <a:gd name="connsiteY2" fmla="*/ 1773180 h 4846926"/>
              <a:gd name="connsiteX3" fmla="*/ 4450482 w 4782503"/>
              <a:gd name="connsiteY3" fmla="*/ 3688481 h 4846926"/>
              <a:gd name="connsiteX4" fmla="*/ 3343914 w 4782503"/>
              <a:gd name="connsiteY4" fmla="*/ 4712128 h 4846926"/>
              <a:gd name="connsiteX5" fmla="*/ 1113673 w 4782503"/>
              <a:gd name="connsiteY5" fmla="*/ 4467947 h 4846926"/>
              <a:gd name="connsiteX6" fmla="*/ 39717 w 4782503"/>
              <a:gd name="connsiteY6" fmla="*/ 3101178 h 4846926"/>
              <a:gd name="connsiteX7" fmla="*/ 506449 w 4782503"/>
              <a:gd name="connsiteY7" fmla="*/ 740383 h 4846926"/>
              <a:gd name="connsiteX8" fmla="*/ 2484014 w 4782503"/>
              <a:gd name="connsiteY8" fmla="*/ 0 h 4846926"/>
              <a:gd name="connsiteX0" fmla="*/ 2484014 w 4784889"/>
              <a:gd name="connsiteY0" fmla="*/ 0 h 4846926"/>
              <a:gd name="connsiteX1" fmla="*/ 3890904 w 4784889"/>
              <a:gd name="connsiteY1" fmla="*/ 437433 h 4846926"/>
              <a:gd name="connsiteX2" fmla="*/ 4759172 w 4784889"/>
              <a:gd name="connsiteY2" fmla="*/ 1773180 h 4846926"/>
              <a:gd name="connsiteX3" fmla="*/ 4474294 w 4784889"/>
              <a:gd name="connsiteY3" fmla="*/ 3676361 h 4846926"/>
              <a:gd name="connsiteX4" fmla="*/ 3343914 w 4784889"/>
              <a:gd name="connsiteY4" fmla="*/ 4712128 h 4846926"/>
              <a:gd name="connsiteX5" fmla="*/ 1113673 w 4784889"/>
              <a:gd name="connsiteY5" fmla="*/ 4467947 h 4846926"/>
              <a:gd name="connsiteX6" fmla="*/ 39717 w 4784889"/>
              <a:gd name="connsiteY6" fmla="*/ 3101178 h 4846926"/>
              <a:gd name="connsiteX7" fmla="*/ 506449 w 4784889"/>
              <a:gd name="connsiteY7" fmla="*/ 740383 h 4846926"/>
              <a:gd name="connsiteX8" fmla="*/ 2484014 w 4784889"/>
              <a:gd name="connsiteY8" fmla="*/ 0 h 4846926"/>
              <a:gd name="connsiteX0" fmla="*/ 2484014 w 4784889"/>
              <a:gd name="connsiteY0" fmla="*/ 0 h 4860980"/>
              <a:gd name="connsiteX1" fmla="*/ 3890904 w 4784889"/>
              <a:gd name="connsiteY1" fmla="*/ 437433 h 4860980"/>
              <a:gd name="connsiteX2" fmla="*/ 4759172 w 4784889"/>
              <a:gd name="connsiteY2" fmla="*/ 1773180 h 4860980"/>
              <a:gd name="connsiteX3" fmla="*/ 4474294 w 4784889"/>
              <a:gd name="connsiteY3" fmla="*/ 3676361 h 4860980"/>
              <a:gd name="connsiteX4" fmla="*/ 3343914 w 4784889"/>
              <a:gd name="connsiteY4" fmla="*/ 4712128 h 4860980"/>
              <a:gd name="connsiteX5" fmla="*/ 1097799 w 4784889"/>
              <a:gd name="connsiteY5" fmla="*/ 4524510 h 4860980"/>
              <a:gd name="connsiteX6" fmla="*/ 39717 w 4784889"/>
              <a:gd name="connsiteY6" fmla="*/ 3101178 h 4860980"/>
              <a:gd name="connsiteX7" fmla="*/ 506449 w 4784889"/>
              <a:gd name="connsiteY7" fmla="*/ 740383 h 4860980"/>
              <a:gd name="connsiteX8" fmla="*/ 2484014 w 4784889"/>
              <a:gd name="connsiteY8" fmla="*/ 0 h 4860980"/>
              <a:gd name="connsiteX0" fmla="*/ 2484014 w 4783308"/>
              <a:gd name="connsiteY0" fmla="*/ 0 h 4860981"/>
              <a:gd name="connsiteX1" fmla="*/ 3890904 w 4783308"/>
              <a:gd name="connsiteY1" fmla="*/ 437433 h 4860981"/>
              <a:gd name="connsiteX2" fmla="*/ 4759172 w 4783308"/>
              <a:gd name="connsiteY2" fmla="*/ 1773180 h 4860981"/>
              <a:gd name="connsiteX3" fmla="*/ 4474294 w 4783308"/>
              <a:gd name="connsiteY3" fmla="*/ 3676361 h 4860981"/>
              <a:gd name="connsiteX4" fmla="*/ 3443129 w 4783308"/>
              <a:gd name="connsiteY4" fmla="*/ 4712129 h 4860981"/>
              <a:gd name="connsiteX5" fmla="*/ 1097799 w 4783308"/>
              <a:gd name="connsiteY5" fmla="*/ 4524510 h 4860981"/>
              <a:gd name="connsiteX6" fmla="*/ 39717 w 4783308"/>
              <a:gd name="connsiteY6" fmla="*/ 3101178 h 4860981"/>
              <a:gd name="connsiteX7" fmla="*/ 506449 w 4783308"/>
              <a:gd name="connsiteY7" fmla="*/ 740383 h 4860981"/>
              <a:gd name="connsiteX8" fmla="*/ 2484014 w 4783308"/>
              <a:gd name="connsiteY8" fmla="*/ 0 h 4860981"/>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532073 w 4784141"/>
              <a:gd name="connsiteY0" fmla="*/ 0 h 4773425"/>
              <a:gd name="connsiteX1" fmla="*/ 3891737 w 4784141"/>
              <a:gd name="connsiteY1" fmla="*/ 389356 h 4773425"/>
              <a:gd name="connsiteX2" fmla="*/ 4760005 w 4784141"/>
              <a:gd name="connsiteY2" fmla="*/ 1725103 h 4773425"/>
              <a:gd name="connsiteX3" fmla="*/ 4475127 w 4784141"/>
              <a:gd name="connsiteY3" fmla="*/ 3628284 h 4773425"/>
              <a:gd name="connsiteX4" fmla="*/ 3443962 w 4784141"/>
              <a:gd name="connsiteY4" fmla="*/ 4664052 h 4773425"/>
              <a:gd name="connsiteX5" fmla="*/ 1098632 w 4784141"/>
              <a:gd name="connsiteY5" fmla="*/ 4476433 h 4773425"/>
              <a:gd name="connsiteX6" fmla="*/ 40550 w 4784141"/>
              <a:gd name="connsiteY6" fmla="*/ 3053101 h 4773425"/>
              <a:gd name="connsiteX7" fmla="*/ 507282 w 4784141"/>
              <a:gd name="connsiteY7" fmla="*/ 692306 h 4773425"/>
              <a:gd name="connsiteX8" fmla="*/ 2532073 w 4784141"/>
              <a:gd name="connsiteY8" fmla="*/ 0 h 4773425"/>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58783 w 4784614"/>
              <a:gd name="connsiteY0" fmla="*/ 525 h 4757924"/>
              <a:gd name="connsiteX1" fmla="*/ 3892210 w 4784614"/>
              <a:gd name="connsiteY1" fmla="*/ 373855 h 4757924"/>
              <a:gd name="connsiteX2" fmla="*/ 4760478 w 4784614"/>
              <a:gd name="connsiteY2" fmla="*/ 1709602 h 4757924"/>
              <a:gd name="connsiteX3" fmla="*/ 4475600 w 4784614"/>
              <a:gd name="connsiteY3" fmla="*/ 3612783 h 4757924"/>
              <a:gd name="connsiteX4" fmla="*/ 3444435 w 4784614"/>
              <a:gd name="connsiteY4" fmla="*/ 4648551 h 4757924"/>
              <a:gd name="connsiteX5" fmla="*/ 1099105 w 4784614"/>
              <a:gd name="connsiteY5" fmla="*/ 4460932 h 4757924"/>
              <a:gd name="connsiteX6" fmla="*/ 41023 w 4784614"/>
              <a:gd name="connsiteY6" fmla="*/ 3037600 h 4757924"/>
              <a:gd name="connsiteX7" fmla="*/ 507755 w 4784614"/>
              <a:gd name="connsiteY7" fmla="*/ 676805 h 4757924"/>
              <a:gd name="connsiteX8" fmla="*/ 2558783 w 4784614"/>
              <a:gd name="connsiteY8" fmla="*/ 525 h 4757924"/>
              <a:gd name="connsiteX0" fmla="*/ 2558783 w 4784614"/>
              <a:gd name="connsiteY0" fmla="*/ 408 h 4757807"/>
              <a:gd name="connsiteX1" fmla="*/ 3907953 w 4784614"/>
              <a:gd name="connsiteY1" fmla="*/ 443183 h 4757807"/>
              <a:gd name="connsiteX2" fmla="*/ 4760478 w 4784614"/>
              <a:gd name="connsiteY2" fmla="*/ 1709485 h 4757807"/>
              <a:gd name="connsiteX3" fmla="*/ 4475600 w 4784614"/>
              <a:gd name="connsiteY3" fmla="*/ 3612666 h 4757807"/>
              <a:gd name="connsiteX4" fmla="*/ 3444435 w 4784614"/>
              <a:gd name="connsiteY4" fmla="*/ 4648434 h 4757807"/>
              <a:gd name="connsiteX5" fmla="*/ 1099105 w 4784614"/>
              <a:gd name="connsiteY5" fmla="*/ 4460815 h 4757807"/>
              <a:gd name="connsiteX6" fmla="*/ 41023 w 4784614"/>
              <a:gd name="connsiteY6" fmla="*/ 3037483 h 4757807"/>
              <a:gd name="connsiteX7" fmla="*/ 507755 w 4784614"/>
              <a:gd name="connsiteY7" fmla="*/ 676688 h 4757807"/>
              <a:gd name="connsiteX8" fmla="*/ 2558783 w 4784614"/>
              <a:gd name="connsiteY8" fmla="*/ 408 h 4757807"/>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90 h 4954518"/>
              <a:gd name="connsiteX1" fmla="*/ 3910127 w 4786788"/>
              <a:gd name="connsiteY1" fmla="*/ 639894 h 4954518"/>
              <a:gd name="connsiteX2" fmla="*/ 4762652 w 4786788"/>
              <a:gd name="connsiteY2" fmla="*/ 1906196 h 4954518"/>
              <a:gd name="connsiteX3" fmla="*/ 4477774 w 4786788"/>
              <a:gd name="connsiteY3" fmla="*/ 3809377 h 4954518"/>
              <a:gd name="connsiteX4" fmla="*/ 3446609 w 4786788"/>
              <a:gd name="connsiteY4" fmla="*/ 4845145 h 4954518"/>
              <a:gd name="connsiteX5" fmla="*/ 1101279 w 4786788"/>
              <a:gd name="connsiteY5" fmla="*/ 4657526 h 4954518"/>
              <a:gd name="connsiteX6" fmla="*/ 43197 w 4786788"/>
              <a:gd name="connsiteY6" fmla="*/ 3234194 h 4954518"/>
              <a:gd name="connsiteX7" fmla="*/ 509929 w 4786788"/>
              <a:gd name="connsiteY7" fmla="*/ 873399 h 4954518"/>
              <a:gd name="connsiteX8" fmla="*/ 2675744 w 4786788"/>
              <a:gd name="connsiteY8" fmla="*/ 290 h 4954518"/>
              <a:gd name="connsiteX0" fmla="*/ 2675744 w 4786788"/>
              <a:gd name="connsiteY0" fmla="*/ 326 h 4954554"/>
              <a:gd name="connsiteX1" fmla="*/ 3990884 w 4786788"/>
              <a:gd name="connsiteY1" fmla="*/ 591130 h 4954554"/>
              <a:gd name="connsiteX2" fmla="*/ 4762652 w 4786788"/>
              <a:gd name="connsiteY2" fmla="*/ 1906232 h 4954554"/>
              <a:gd name="connsiteX3" fmla="*/ 4477774 w 4786788"/>
              <a:gd name="connsiteY3" fmla="*/ 3809413 h 4954554"/>
              <a:gd name="connsiteX4" fmla="*/ 3446609 w 4786788"/>
              <a:gd name="connsiteY4" fmla="*/ 4845181 h 4954554"/>
              <a:gd name="connsiteX5" fmla="*/ 1101279 w 4786788"/>
              <a:gd name="connsiteY5" fmla="*/ 4657562 h 4954554"/>
              <a:gd name="connsiteX6" fmla="*/ 43197 w 4786788"/>
              <a:gd name="connsiteY6" fmla="*/ 3234230 h 4954554"/>
              <a:gd name="connsiteX7" fmla="*/ 509929 w 4786788"/>
              <a:gd name="connsiteY7" fmla="*/ 873435 h 4954554"/>
              <a:gd name="connsiteX8" fmla="*/ 2675744 w 4786788"/>
              <a:gd name="connsiteY8" fmla="*/ 326 h 4954554"/>
              <a:gd name="connsiteX0" fmla="*/ 2662196 w 4773240"/>
              <a:gd name="connsiteY0" fmla="*/ 326 h 4954554"/>
              <a:gd name="connsiteX1" fmla="*/ 3977336 w 4773240"/>
              <a:gd name="connsiteY1" fmla="*/ 591130 h 4954554"/>
              <a:gd name="connsiteX2" fmla="*/ 4749104 w 4773240"/>
              <a:gd name="connsiteY2" fmla="*/ 1906232 h 4954554"/>
              <a:gd name="connsiteX3" fmla="*/ 4464226 w 4773240"/>
              <a:gd name="connsiteY3" fmla="*/ 3809413 h 4954554"/>
              <a:gd name="connsiteX4" fmla="*/ 3433061 w 4773240"/>
              <a:gd name="connsiteY4" fmla="*/ 4845181 h 4954554"/>
              <a:gd name="connsiteX5" fmla="*/ 1087731 w 4773240"/>
              <a:gd name="connsiteY5" fmla="*/ 4657562 h 4954554"/>
              <a:gd name="connsiteX6" fmla="*/ 29649 w 4773240"/>
              <a:gd name="connsiteY6" fmla="*/ 3234230 h 4954554"/>
              <a:gd name="connsiteX7" fmla="*/ 640977 w 4773240"/>
              <a:gd name="connsiteY7" fmla="*/ 730117 h 4954554"/>
              <a:gd name="connsiteX8" fmla="*/ 2662196 w 4773240"/>
              <a:gd name="connsiteY8" fmla="*/ 326 h 4954554"/>
              <a:gd name="connsiteX0" fmla="*/ 2664762 w 4775806"/>
              <a:gd name="connsiteY0" fmla="*/ 326 h 4954554"/>
              <a:gd name="connsiteX1" fmla="*/ 3979902 w 4775806"/>
              <a:gd name="connsiteY1" fmla="*/ 591130 h 4954554"/>
              <a:gd name="connsiteX2" fmla="*/ 4751670 w 4775806"/>
              <a:gd name="connsiteY2" fmla="*/ 1906232 h 4954554"/>
              <a:gd name="connsiteX3" fmla="*/ 4466792 w 4775806"/>
              <a:gd name="connsiteY3" fmla="*/ 3809413 h 4954554"/>
              <a:gd name="connsiteX4" fmla="*/ 3435627 w 4775806"/>
              <a:gd name="connsiteY4" fmla="*/ 4845181 h 4954554"/>
              <a:gd name="connsiteX5" fmla="*/ 1090297 w 4775806"/>
              <a:gd name="connsiteY5" fmla="*/ 4657562 h 4954554"/>
              <a:gd name="connsiteX6" fmla="*/ 32215 w 4775806"/>
              <a:gd name="connsiteY6" fmla="*/ 3234230 h 4954554"/>
              <a:gd name="connsiteX7" fmla="*/ 607899 w 4775806"/>
              <a:gd name="connsiteY7" fmla="*/ 806182 h 4954554"/>
              <a:gd name="connsiteX8" fmla="*/ 2664762 w 4775806"/>
              <a:gd name="connsiteY8" fmla="*/ 326 h 4954554"/>
              <a:gd name="connsiteX0" fmla="*/ 2673549 w 4784593"/>
              <a:gd name="connsiteY0" fmla="*/ 326 h 4954554"/>
              <a:gd name="connsiteX1" fmla="*/ 3988689 w 4784593"/>
              <a:gd name="connsiteY1" fmla="*/ 591130 h 4954554"/>
              <a:gd name="connsiteX2" fmla="*/ 4760457 w 4784593"/>
              <a:gd name="connsiteY2" fmla="*/ 1906232 h 4954554"/>
              <a:gd name="connsiteX3" fmla="*/ 4475579 w 4784593"/>
              <a:gd name="connsiteY3" fmla="*/ 3809413 h 4954554"/>
              <a:gd name="connsiteX4" fmla="*/ 3444414 w 4784593"/>
              <a:gd name="connsiteY4" fmla="*/ 4845181 h 4954554"/>
              <a:gd name="connsiteX5" fmla="*/ 1099084 w 4784593"/>
              <a:gd name="connsiteY5" fmla="*/ 4657562 h 4954554"/>
              <a:gd name="connsiteX6" fmla="*/ 41002 w 4784593"/>
              <a:gd name="connsiteY6" fmla="*/ 3234230 h 4954554"/>
              <a:gd name="connsiteX7" fmla="*/ 616686 w 4784593"/>
              <a:gd name="connsiteY7" fmla="*/ 806182 h 4954554"/>
              <a:gd name="connsiteX8" fmla="*/ 2673549 w 4784593"/>
              <a:gd name="connsiteY8" fmla="*/ 326 h 4954554"/>
              <a:gd name="connsiteX0" fmla="*/ 2649000 w 4760044"/>
              <a:gd name="connsiteY0" fmla="*/ 326 h 4964273"/>
              <a:gd name="connsiteX1" fmla="*/ 3964140 w 4760044"/>
              <a:gd name="connsiteY1" fmla="*/ 591130 h 4964273"/>
              <a:gd name="connsiteX2" fmla="*/ 4735908 w 4760044"/>
              <a:gd name="connsiteY2" fmla="*/ 1906232 h 4964273"/>
              <a:gd name="connsiteX3" fmla="*/ 4451030 w 4760044"/>
              <a:gd name="connsiteY3" fmla="*/ 3809413 h 4964273"/>
              <a:gd name="connsiteX4" fmla="*/ 3419865 w 4760044"/>
              <a:gd name="connsiteY4" fmla="*/ 4845181 h 4964273"/>
              <a:gd name="connsiteX5" fmla="*/ 1074535 w 4760044"/>
              <a:gd name="connsiteY5" fmla="*/ 4657562 h 4964273"/>
              <a:gd name="connsiteX6" fmla="*/ 33359 w 4760044"/>
              <a:gd name="connsiteY6" fmla="*/ 2995991 h 4964273"/>
              <a:gd name="connsiteX7" fmla="*/ 592137 w 4760044"/>
              <a:gd name="connsiteY7" fmla="*/ 806182 h 4964273"/>
              <a:gd name="connsiteX8" fmla="*/ 2649000 w 4760044"/>
              <a:gd name="connsiteY8" fmla="*/ 326 h 4964273"/>
              <a:gd name="connsiteX0" fmla="*/ 2649000 w 4849481"/>
              <a:gd name="connsiteY0" fmla="*/ -2 h 4963945"/>
              <a:gd name="connsiteX1" fmla="*/ 4735908 w 4849481"/>
              <a:gd name="connsiteY1" fmla="*/ 1905904 h 4963945"/>
              <a:gd name="connsiteX2" fmla="*/ 4451030 w 4849481"/>
              <a:gd name="connsiteY2" fmla="*/ 3809085 h 4963945"/>
              <a:gd name="connsiteX3" fmla="*/ 3419865 w 4849481"/>
              <a:gd name="connsiteY3" fmla="*/ 4844853 h 4963945"/>
              <a:gd name="connsiteX4" fmla="*/ 1074535 w 4849481"/>
              <a:gd name="connsiteY4" fmla="*/ 4657234 h 4963945"/>
              <a:gd name="connsiteX5" fmla="*/ 33359 w 4849481"/>
              <a:gd name="connsiteY5" fmla="*/ 2995663 h 4963945"/>
              <a:gd name="connsiteX6" fmla="*/ 592137 w 4849481"/>
              <a:gd name="connsiteY6" fmla="*/ 805854 h 4963945"/>
              <a:gd name="connsiteX7" fmla="*/ 2649000 w 4849481"/>
              <a:gd name="connsiteY7" fmla="*/ -2 h 4963945"/>
              <a:gd name="connsiteX0" fmla="*/ 2649000 w 4749146"/>
              <a:gd name="connsiteY0" fmla="*/ -2 h 5069043"/>
              <a:gd name="connsiteX1" fmla="*/ 4735908 w 4749146"/>
              <a:gd name="connsiteY1" fmla="*/ 1905904 h 5069043"/>
              <a:gd name="connsiteX2" fmla="*/ 3419865 w 4749146"/>
              <a:gd name="connsiteY2" fmla="*/ 4844853 h 5069043"/>
              <a:gd name="connsiteX3" fmla="*/ 1074535 w 4749146"/>
              <a:gd name="connsiteY3" fmla="*/ 4657234 h 5069043"/>
              <a:gd name="connsiteX4" fmla="*/ 33359 w 4749146"/>
              <a:gd name="connsiteY4" fmla="*/ 2995663 h 5069043"/>
              <a:gd name="connsiteX5" fmla="*/ 592137 w 4749146"/>
              <a:gd name="connsiteY5" fmla="*/ 805854 h 5069043"/>
              <a:gd name="connsiteX6" fmla="*/ 2649000 w 4749146"/>
              <a:gd name="connsiteY6" fmla="*/ -2 h 5069043"/>
              <a:gd name="connsiteX0" fmla="*/ 2649000 w 4768568"/>
              <a:gd name="connsiteY0" fmla="*/ -2 h 4783398"/>
              <a:gd name="connsiteX1" fmla="*/ 4735908 w 4768568"/>
              <a:gd name="connsiteY1" fmla="*/ 1905904 h 4783398"/>
              <a:gd name="connsiteX2" fmla="*/ 4002392 w 4768568"/>
              <a:gd name="connsiteY2" fmla="*/ 4358059 h 4783398"/>
              <a:gd name="connsiteX3" fmla="*/ 1074535 w 4768568"/>
              <a:gd name="connsiteY3" fmla="*/ 4657234 h 4783398"/>
              <a:gd name="connsiteX4" fmla="*/ 33359 w 4768568"/>
              <a:gd name="connsiteY4" fmla="*/ 2995663 h 4783398"/>
              <a:gd name="connsiteX5" fmla="*/ 592137 w 4768568"/>
              <a:gd name="connsiteY5" fmla="*/ 805854 h 4783398"/>
              <a:gd name="connsiteX6" fmla="*/ 2649000 w 4768568"/>
              <a:gd name="connsiteY6" fmla="*/ -2 h 4783398"/>
              <a:gd name="connsiteX0" fmla="*/ 2649000 w 4768568"/>
              <a:gd name="connsiteY0" fmla="*/ -2 h 4785029"/>
              <a:gd name="connsiteX1" fmla="*/ 4735908 w 4768568"/>
              <a:gd name="connsiteY1" fmla="*/ 1905904 h 4785029"/>
              <a:gd name="connsiteX2" fmla="*/ 4002392 w 4768568"/>
              <a:gd name="connsiteY2" fmla="*/ 4358059 h 4785029"/>
              <a:gd name="connsiteX3" fmla="*/ 1606586 w 4768568"/>
              <a:gd name="connsiteY3" fmla="*/ 4659573 h 4785029"/>
              <a:gd name="connsiteX4" fmla="*/ 33359 w 4768568"/>
              <a:gd name="connsiteY4" fmla="*/ 2995663 h 4785029"/>
              <a:gd name="connsiteX5" fmla="*/ 592137 w 4768568"/>
              <a:gd name="connsiteY5" fmla="*/ 805854 h 4785029"/>
              <a:gd name="connsiteX6" fmla="*/ 2649000 w 4768568"/>
              <a:gd name="connsiteY6" fmla="*/ -2 h 4785029"/>
              <a:gd name="connsiteX0" fmla="*/ 2649000 w 4768568"/>
              <a:gd name="connsiteY0" fmla="*/ -2 h 4881625"/>
              <a:gd name="connsiteX1" fmla="*/ 4735908 w 4768568"/>
              <a:gd name="connsiteY1" fmla="*/ 1905904 h 4881625"/>
              <a:gd name="connsiteX2" fmla="*/ 4002392 w 4768568"/>
              <a:gd name="connsiteY2" fmla="*/ 4358059 h 4881625"/>
              <a:gd name="connsiteX3" fmla="*/ 1693107 w 4768568"/>
              <a:gd name="connsiteY3" fmla="*/ 4787180 h 4881625"/>
              <a:gd name="connsiteX4" fmla="*/ 33359 w 4768568"/>
              <a:gd name="connsiteY4" fmla="*/ 2995663 h 4881625"/>
              <a:gd name="connsiteX5" fmla="*/ 592137 w 4768568"/>
              <a:gd name="connsiteY5" fmla="*/ 805854 h 4881625"/>
              <a:gd name="connsiteX6" fmla="*/ 2649000 w 4768568"/>
              <a:gd name="connsiteY6" fmla="*/ -2 h 4881625"/>
              <a:gd name="connsiteX0" fmla="*/ 2635153 w 4754721"/>
              <a:gd name="connsiteY0" fmla="*/ -2 h 4881625"/>
              <a:gd name="connsiteX1" fmla="*/ 4722061 w 4754721"/>
              <a:gd name="connsiteY1" fmla="*/ 1905904 h 4881625"/>
              <a:gd name="connsiteX2" fmla="*/ 3988545 w 4754721"/>
              <a:gd name="connsiteY2" fmla="*/ 4358059 h 4881625"/>
              <a:gd name="connsiteX3" fmla="*/ 1679260 w 4754721"/>
              <a:gd name="connsiteY3" fmla="*/ 4787180 h 4881625"/>
              <a:gd name="connsiteX4" fmla="*/ 19512 w 4754721"/>
              <a:gd name="connsiteY4" fmla="*/ 2995663 h 4881625"/>
              <a:gd name="connsiteX5" fmla="*/ 578290 w 4754721"/>
              <a:gd name="connsiteY5" fmla="*/ 805854 h 4881625"/>
              <a:gd name="connsiteX6" fmla="*/ 2635153 w 4754721"/>
              <a:gd name="connsiteY6" fmla="*/ -2 h 4881625"/>
              <a:gd name="connsiteX0" fmla="*/ 2615641 w 4735209"/>
              <a:gd name="connsiteY0" fmla="*/ 17420 h 4899047"/>
              <a:gd name="connsiteX1" fmla="*/ 4702549 w 4735209"/>
              <a:gd name="connsiteY1" fmla="*/ 1923326 h 4899047"/>
              <a:gd name="connsiteX2" fmla="*/ 3969033 w 4735209"/>
              <a:gd name="connsiteY2" fmla="*/ 4375481 h 4899047"/>
              <a:gd name="connsiteX3" fmla="*/ 1659748 w 4735209"/>
              <a:gd name="connsiteY3" fmla="*/ 4804602 h 4899047"/>
              <a:gd name="connsiteX4" fmla="*/ 0 w 4735209"/>
              <a:gd name="connsiteY4" fmla="*/ 3013085 h 4899047"/>
              <a:gd name="connsiteX5" fmla="*/ 2615641 w 4735209"/>
              <a:gd name="connsiteY5" fmla="*/ 17420 h 4899047"/>
              <a:gd name="connsiteX0" fmla="*/ 1954456 w 4815946"/>
              <a:gd name="connsiteY0" fmla="*/ 18393 h 4714803"/>
              <a:gd name="connsiteX1" fmla="*/ 4702549 w 4815946"/>
              <a:gd name="connsiteY1" fmla="*/ 1739082 h 4714803"/>
              <a:gd name="connsiteX2" fmla="*/ 3969033 w 4815946"/>
              <a:gd name="connsiteY2" fmla="*/ 4191237 h 4714803"/>
              <a:gd name="connsiteX3" fmla="*/ 1659748 w 4815946"/>
              <a:gd name="connsiteY3" fmla="*/ 4620358 h 4714803"/>
              <a:gd name="connsiteX4" fmla="*/ 0 w 4815946"/>
              <a:gd name="connsiteY4" fmla="*/ 2828841 h 4714803"/>
              <a:gd name="connsiteX5" fmla="*/ 1954456 w 4815946"/>
              <a:gd name="connsiteY5" fmla="*/ 18393 h 4714803"/>
              <a:gd name="connsiteX0" fmla="*/ 1954456 w 4794998"/>
              <a:gd name="connsiteY0" fmla="*/ 18393 h 4808799"/>
              <a:gd name="connsiteX1" fmla="*/ 4702549 w 4794998"/>
              <a:gd name="connsiteY1" fmla="*/ 1739082 h 4808799"/>
              <a:gd name="connsiteX2" fmla="*/ 3969033 w 4794998"/>
              <a:gd name="connsiteY2" fmla="*/ 4191237 h 4808799"/>
              <a:gd name="connsiteX3" fmla="*/ 2223529 w 4794998"/>
              <a:gd name="connsiteY3" fmla="*/ 4726622 h 4808799"/>
              <a:gd name="connsiteX4" fmla="*/ 0 w 4794998"/>
              <a:gd name="connsiteY4" fmla="*/ 2828841 h 4808799"/>
              <a:gd name="connsiteX5" fmla="*/ 1954456 w 4794998"/>
              <a:gd name="connsiteY5" fmla="*/ 18393 h 4808799"/>
              <a:gd name="connsiteX0" fmla="*/ 1954456 w 4780113"/>
              <a:gd name="connsiteY0" fmla="*/ 25023 h 4815417"/>
              <a:gd name="connsiteX1" fmla="*/ 4702549 w 4780113"/>
              <a:gd name="connsiteY1" fmla="*/ 1745712 h 4815417"/>
              <a:gd name="connsiteX2" fmla="*/ 3969033 w 4780113"/>
              <a:gd name="connsiteY2" fmla="*/ 4197867 h 4815417"/>
              <a:gd name="connsiteX3" fmla="*/ 2223529 w 4780113"/>
              <a:gd name="connsiteY3" fmla="*/ 4733252 h 4815417"/>
              <a:gd name="connsiteX4" fmla="*/ 0 w 4780113"/>
              <a:gd name="connsiteY4" fmla="*/ 2835471 h 4815417"/>
              <a:gd name="connsiteX5" fmla="*/ 1954456 w 4780113"/>
              <a:gd name="connsiteY5" fmla="*/ 25023 h 4815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80113" h="4815417">
                <a:moveTo>
                  <a:pt x="1954456" y="25023"/>
                </a:moveTo>
                <a:cubicBezTo>
                  <a:pt x="2738214" y="-156603"/>
                  <a:pt x="4406877" y="674177"/>
                  <a:pt x="4702549" y="1745712"/>
                </a:cubicBezTo>
                <a:cubicBezTo>
                  <a:pt x="4998221" y="2817247"/>
                  <a:pt x="4382203" y="3699944"/>
                  <a:pt x="3969033" y="4197867"/>
                </a:cubicBezTo>
                <a:cubicBezTo>
                  <a:pt x="3555863" y="4695790"/>
                  <a:pt x="2885035" y="4960318"/>
                  <a:pt x="2223529" y="4733252"/>
                </a:cubicBezTo>
                <a:cubicBezTo>
                  <a:pt x="1562023" y="4506186"/>
                  <a:pt x="111837" y="3464706"/>
                  <a:pt x="0" y="2835471"/>
                </a:cubicBezTo>
                <a:cubicBezTo>
                  <a:pt x="159316" y="2037607"/>
                  <a:pt x="1170698" y="206649"/>
                  <a:pt x="1954456" y="25023"/>
                </a:cubicBezTo>
                <a:close/>
              </a:path>
            </a:pathLst>
          </a:custGeom>
          <a:solidFill>
            <a:schemeClr val="accent4">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A2EE9E43-7BCA-F3CF-53F8-68AA4AD2F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076095">
            <a:off x="10874005" y="1563678"/>
            <a:ext cx="1470775" cy="525099"/>
          </a:xfrm>
          <a:custGeom>
            <a:avLst/>
            <a:gdLst>
              <a:gd name="connsiteX0" fmla="*/ 77764 w 3260328"/>
              <a:gd name="connsiteY0" fmla="*/ 1037700 h 2099765"/>
              <a:gd name="connsiteX1" fmla="*/ 6059 w 3260328"/>
              <a:gd name="connsiteY1" fmla="*/ 999637 h 2099765"/>
              <a:gd name="connsiteX2" fmla="*/ 0 w 3260328"/>
              <a:gd name="connsiteY2" fmla="*/ 995566 h 2099765"/>
              <a:gd name="connsiteX3" fmla="*/ 724367 w 3260328"/>
              <a:gd name="connsiteY3" fmla="*/ 21583 h 2099765"/>
              <a:gd name="connsiteX4" fmla="*/ 782350 w 3260328"/>
              <a:gd name="connsiteY4" fmla="*/ 0 h 2099765"/>
              <a:gd name="connsiteX5" fmla="*/ 3260328 w 3260328"/>
              <a:gd name="connsiteY5" fmla="*/ 974255 h 2099765"/>
              <a:gd name="connsiteX6" fmla="*/ 3003455 w 3260328"/>
              <a:gd name="connsiteY6" fmla="*/ 2099765 h 2099765"/>
              <a:gd name="connsiteX7" fmla="*/ 1122761 w 3260328"/>
              <a:gd name="connsiteY7" fmla="*/ 1327497 h 2099765"/>
              <a:gd name="connsiteX8" fmla="*/ 77764 w 3260328"/>
              <a:gd name="connsiteY8" fmla="*/ 1037700 h 2099765"/>
              <a:gd name="connsiteX0" fmla="*/ 71705 w 3254269"/>
              <a:gd name="connsiteY0" fmla="*/ 1037700 h 2099765"/>
              <a:gd name="connsiteX1" fmla="*/ 0 w 3254269"/>
              <a:gd name="connsiteY1" fmla="*/ 999637 h 2099765"/>
              <a:gd name="connsiteX2" fmla="*/ 80319 w 3254269"/>
              <a:gd name="connsiteY2" fmla="*/ 867591 h 2099765"/>
              <a:gd name="connsiteX3" fmla="*/ 718308 w 3254269"/>
              <a:gd name="connsiteY3" fmla="*/ 21583 h 2099765"/>
              <a:gd name="connsiteX4" fmla="*/ 776291 w 3254269"/>
              <a:gd name="connsiteY4" fmla="*/ 0 h 2099765"/>
              <a:gd name="connsiteX5" fmla="*/ 3254269 w 3254269"/>
              <a:gd name="connsiteY5" fmla="*/ 974255 h 2099765"/>
              <a:gd name="connsiteX6" fmla="*/ 2997396 w 3254269"/>
              <a:gd name="connsiteY6" fmla="*/ 2099765 h 2099765"/>
              <a:gd name="connsiteX7" fmla="*/ 1116702 w 3254269"/>
              <a:gd name="connsiteY7" fmla="*/ 1327497 h 2099765"/>
              <a:gd name="connsiteX8" fmla="*/ 71705 w 3254269"/>
              <a:gd name="connsiteY8" fmla="*/ 1037700 h 2099765"/>
              <a:gd name="connsiteX0" fmla="*/ 224731 w 3254269"/>
              <a:gd name="connsiteY0" fmla="*/ 1104531 h 2099765"/>
              <a:gd name="connsiteX1" fmla="*/ 0 w 3254269"/>
              <a:gd name="connsiteY1" fmla="*/ 999637 h 2099765"/>
              <a:gd name="connsiteX2" fmla="*/ 80319 w 3254269"/>
              <a:gd name="connsiteY2" fmla="*/ 867591 h 2099765"/>
              <a:gd name="connsiteX3" fmla="*/ 718308 w 3254269"/>
              <a:gd name="connsiteY3" fmla="*/ 21583 h 2099765"/>
              <a:gd name="connsiteX4" fmla="*/ 776291 w 3254269"/>
              <a:gd name="connsiteY4" fmla="*/ 0 h 2099765"/>
              <a:gd name="connsiteX5" fmla="*/ 3254269 w 3254269"/>
              <a:gd name="connsiteY5" fmla="*/ 974255 h 2099765"/>
              <a:gd name="connsiteX6" fmla="*/ 2997396 w 3254269"/>
              <a:gd name="connsiteY6" fmla="*/ 2099765 h 2099765"/>
              <a:gd name="connsiteX7" fmla="*/ 1116702 w 3254269"/>
              <a:gd name="connsiteY7" fmla="*/ 1327497 h 2099765"/>
              <a:gd name="connsiteX8" fmla="*/ 224731 w 3254269"/>
              <a:gd name="connsiteY8" fmla="*/ 1104531 h 2099765"/>
              <a:gd name="connsiteX0" fmla="*/ 182169 w 3211707"/>
              <a:gd name="connsiteY0" fmla="*/ 1104531 h 2099765"/>
              <a:gd name="connsiteX1" fmla="*/ 37757 w 3211707"/>
              <a:gd name="connsiteY1" fmla="*/ 867591 h 2099765"/>
              <a:gd name="connsiteX2" fmla="*/ 675746 w 3211707"/>
              <a:gd name="connsiteY2" fmla="*/ 21583 h 2099765"/>
              <a:gd name="connsiteX3" fmla="*/ 733729 w 3211707"/>
              <a:gd name="connsiteY3" fmla="*/ 0 h 2099765"/>
              <a:gd name="connsiteX4" fmla="*/ 3211707 w 3211707"/>
              <a:gd name="connsiteY4" fmla="*/ 974255 h 2099765"/>
              <a:gd name="connsiteX5" fmla="*/ 2954834 w 3211707"/>
              <a:gd name="connsiteY5" fmla="*/ 2099765 h 2099765"/>
              <a:gd name="connsiteX6" fmla="*/ 1074140 w 3211707"/>
              <a:gd name="connsiteY6" fmla="*/ 1327497 h 2099765"/>
              <a:gd name="connsiteX7" fmla="*/ 182169 w 3211707"/>
              <a:gd name="connsiteY7" fmla="*/ 1104531 h 2099765"/>
              <a:gd name="connsiteX0" fmla="*/ 138006 w 3231017"/>
              <a:gd name="connsiteY0" fmla="*/ 977672 h 2099765"/>
              <a:gd name="connsiteX1" fmla="*/ 57067 w 3231017"/>
              <a:gd name="connsiteY1" fmla="*/ 867591 h 2099765"/>
              <a:gd name="connsiteX2" fmla="*/ 695056 w 3231017"/>
              <a:gd name="connsiteY2" fmla="*/ 21583 h 2099765"/>
              <a:gd name="connsiteX3" fmla="*/ 753039 w 3231017"/>
              <a:gd name="connsiteY3" fmla="*/ 0 h 2099765"/>
              <a:gd name="connsiteX4" fmla="*/ 3231017 w 3231017"/>
              <a:gd name="connsiteY4" fmla="*/ 974255 h 2099765"/>
              <a:gd name="connsiteX5" fmla="*/ 2974144 w 3231017"/>
              <a:gd name="connsiteY5" fmla="*/ 2099765 h 2099765"/>
              <a:gd name="connsiteX6" fmla="*/ 1093450 w 3231017"/>
              <a:gd name="connsiteY6" fmla="*/ 1327497 h 2099765"/>
              <a:gd name="connsiteX7" fmla="*/ 138006 w 3231017"/>
              <a:gd name="connsiteY7" fmla="*/ 977672 h 2099765"/>
              <a:gd name="connsiteX0" fmla="*/ 95473 w 3188484"/>
              <a:gd name="connsiteY0" fmla="*/ 977672 h 2099765"/>
              <a:gd name="connsiteX1" fmla="*/ 103577 w 3188484"/>
              <a:gd name="connsiteY1" fmla="*/ 722766 h 2099765"/>
              <a:gd name="connsiteX2" fmla="*/ 652523 w 3188484"/>
              <a:gd name="connsiteY2" fmla="*/ 21583 h 2099765"/>
              <a:gd name="connsiteX3" fmla="*/ 710506 w 3188484"/>
              <a:gd name="connsiteY3" fmla="*/ 0 h 2099765"/>
              <a:gd name="connsiteX4" fmla="*/ 3188484 w 3188484"/>
              <a:gd name="connsiteY4" fmla="*/ 974255 h 2099765"/>
              <a:gd name="connsiteX5" fmla="*/ 2931611 w 3188484"/>
              <a:gd name="connsiteY5" fmla="*/ 2099765 h 2099765"/>
              <a:gd name="connsiteX6" fmla="*/ 1050917 w 3188484"/>
              <a:gd name="connsiteY6" fmla="*/ 1327497 h 2099765"/>
              <a:gd name="connsiteX7" fmla="*/ 95473 w 3188484"/>
              <a:gd name="connsiteY7" fmla="*/ 977672 h 2099765"/>
              <a:gd name="connsiteX0" fmla="*/ 92795 w 3185806"/>
              <a:gd name="connsiteY0" fmla="*/ 977672 h 2099765"/>
              <a:gd name="connsiteX1" fmla="*/ 108517 w 3185806"/>
              <a:gd name="connsiteY1" fmla="*/ 762633 h 2099765"/>
              <a:gd name="connsiteX2" fmla="*/ 649845 w 3185806"/>
              <a:gd name="connsiteY2" fmla="*/ 21583 h 2099765"/>
              <a:gd name="connsiteX3" fmla="*/ 707828 w 3185806"/>
              <a:gd name="connsiteY3" fmla="*/ 0 h 2099765"/>
              <a:gd name="connsiteX4" fmla="*/ 3185806 w 3185806"/>
              <a:gd name="connsiteY4" fmla="*/ 974255 h 2099765"/>
              <a:gd name="connsiteX5" fmla="*/ 2928933 w 3185806"/>
              <a:gd name="connsiteY5" fmla="*/ 2099765 h 2099765"/>
              <a:gd name="connsiteX6" fmla="*/ 1048239 w 3185806"/>
              <a:gd name="connsiteY6" fmla="*/ 1327497 h 2099765"/>
              <a:gd name="connsiteX7" fmla="*/ 92795 w 3185806"/>
              <a:gd name="connsiteY7" fmla="*/ 977672 h 2099765"/>
              <a:gd name="connsiteX0" fmla="*/ 92795 w 3185806"/>
              <a:gd name="connsiteY0" fmla="*/ 977672 h 1873776"/>
              <a:gd name="connsiteX1" fmla="*/ 108517 w 3185806"/>
              <a:gd name="connsiteY1" fmla="*/ 762633 h 1873776"/>
              <a:gd name="connsiteX2" fmla="*/ 649845 w 3185806"/>
              <a:gd name="connsiteY2" fmla="*/ 21583 h 1873776"/>
              <a:gd name="connsiteX3" fmla="*/ 707828 w 3185806"/>
              <a:gd name="connsiteY3" fmla="*/ 0 h 1873776"/>
              <a:gd name="connsiteX4" fmla="*/ 3185806 w 3185806"/>
              <a:gd name="connsiteY4" fmla="*/ 974255 h 1873776"/>
              <a:gd name="connsiteX5" fmla="*/ 3037775 w 3185806"/>
              <a:gd name="connsiteY5" fmla="*/ 1873776 h 1873776"/>
              <a:gd name="connsiteX6" fmla="*/ 1048239 w 3185806"/>
              <a:gd name="connsiteY6" fmla="*/ 1327497 h 1873776"/>
              <a:gd name="connsiteX7" fmla="*/ 92795 w 3185806"/>
              <a:gd name="connsiteY7" fmla="*/ 977672 h 1873776"/>
              <a:gd name="connsiteX0" fmla="*/ 92795 w 3185806"/>
              <a:gd name="connsiteY0" fmla="*/ 977672 h 1873776"/>
              <a:gd name="connsiteX1" fmla="*/ 108517 w 3185806"/>
              <a:gd name="connsiteY1" fmla="*/ 762633 h 1873776"/>
              <a:gd name="connsiteX2" fmla="*/ 649845 w 3185806"/>
              <a:gd name="connsiteY2" fmla="*/ 21583 h 1873776"/>
              <a:gd name="connsiteX3" fmla="*/ 707828 w 3185806"/>
              <a:gd name="connsiteY3" fmla="*/ 0 h 1873776"/>
              <a:gd name="connsiteX4" fmla="*/ 3185806 w 3185806"/>
              <a:gd name="connsiteY4" fmla="*/ 974255 h 1873776"/>
              <a:gd name="connsiteX5" fmla="*/ 3037775 w 3185806"/>
              <a:gd name="connsiteY5" fmla="*/ 1873776 h 1873776"/>
              <a:gd name="connsiteX6" fmla="*/ 1229887 w 3185806"/>
              <a:gd name="connsiteY6" fmla="*/ 1323405 h 1873776"/>
              <a:gd name="connsiteX7" fmla="*/ 92795 w 3185806"/>
              <a:gd name="connsiteY7" fmla="*/ 977672 h 1873776"/>
              <a:gd name="connsiteX0" fmla="*/ 92795 w 3185806"/>
              <a:gd name="connsiteY0" fmla="*/ 1034597 h 1930701"/>
              <a:gd name="connsiteX1" fmla="*/ 108517 w 3185806"/>
              <a:gd name="connsiteY1" fmla="*/ 819558 h 1930701"/>
              <a:gd name="connsiteX2" fmla="*/ 523031 w 3185806"/>
              <a:gd name="connsiteY2" fmla="*/ 0 h 1930701"/>
              <a:gd name="connsiteX3" fmla="*/ 707828 w 3185806"/>
              <a:gd name="connsiteY3" fmla="*/ 56925 h 1930701"/>
              <a:gd name="connsiteX4" fmla="*/ 3185806 w 3185806"/>
              <a:gd name="connsiteY4" fmla="*/ 1031180 h 1930701"/>
              <a:gd name="connsiteX5" fmla="*/ 3037775 w 3185806"/>
              <a:gd name="connsiteY5" fmla="*/ 1930701 h 1930701"/>
              <a:gd name="connsiteX6" fmla="*/ 1229887 w 3185806"/>
              <a:gd name="connsiteY6" fmla="*/ 1380330 h 1930701"/>
              <a:gd name="connsiteX7" fmla="*/ 92795 w 3185806"/>
              <a:gd name="connsiteY7" fmla="*/ 1034597 h 1930701"/>
              <a:gd name="connsiteX0" fmla="*/ 92795 w 3150904"/>
              <a:gd name="connsiteY0" fmla="*/ 1034597 h 1930701"/>
              <a:gd name="connsiteX1" fmla="*/ 108517 w 3150904"/>
              <a:gd name="connsiteY1" fmla="*/ 819558 h 1930701"/>
              <a:gd name="connsiteX2" fmla="*/ 523031 w 3150904"/>
              <a:gd name="connsiteY2" fmla="*/ 0 h 1930701"/>
              <a:gd name="connsiteX3" fmla="*/ 707828 w 3150904"/>
              <a:gd name="connsiteY3" fmla="*/ 56925 h 1930701"/>
              <a:gd name="connsiteX4" fmla="*/ 3150904 w 3150904"/>
              <a:gd name="connsiteY4" fmla="*/ 1207826 h 1930701"/>
              <a:gd name="connsiteX5" fmla="*/ 3037775 w 3150904"/>
              <a:gd name="connsiteY5" fmla="*/ 1930701 h 1930701"/>
              <a:gd name="connsiteX6" fmla="*/ 1229887 w 3150904"/>
              <a:gd name="connsiteY6" fmla="*/ 1380330 h 1930701"/>
              <a:gd name="connsiteX7" fmla="*/ 92795 w 3150904"/>
              <a:gd name="connsiteY7" fmla="*/ 1034597 h 1930701"/>
              <a:gd name="connsiteX0" fmla="*/ 92795 w 3150904"/>
              <a:gd name="connsiteY0" fmla="*/ 1034597 h 1931283"/>
              <a:gd name="connsiteX1" fmla="*/ 108517 w 3150904"/>
              <a:gd name="connsiteY1" fmla="*/ 819558 h 1931283"/>
              <a:gd name="connsiteX2" fmla="*/ 523031 w 3150904"/>
              <a:gd name="connsiteY2" fmla="*/ 0 h 1931283"/>
              <a:gd name="connsiteX3" fmla="*/ 707828 w 3150904"/>
              <a:gd name="connsiteY3" fmla="*/ 56925 h 1931283"/>
              <a:gd name="connsiteX4" fmla="*/ 3150904 w 3150904"/>
              <a:gd name="connsiteY4" fmla="*/ 1207826 h 1931283"/>
              <a:gd name="connsiteX5" fmla="*/ 3037775 w 3150904"/>
              <a:gd name="connsiteY5" fmla="*/ 1930701 h 1931283"/>
              <a:gd name="connsiteX6" fmla="*/ 1229887 w 3150904"/>
              <a:gd name="connsiteY6" fmla="*/ 1380330 h 1931283"/>
              <a:gd name="connsiteX7" fmla="*/ 92795 w 3150904"/>
              <a:gd name="connsiteY7" fmla="*/ 1034597 h 1931283"/>
              <a:gd name="connsiteX0" fmla="*/ 92795 w 3150904"/>
              <a:gd name="connsiteY0" fmla="*/ 1034597 h 1931283"/>
              <a:gd name="connsiteX1" fmla="*/ 108517 w 3150904"/>
              <a:gd name="connsiteY1" fmla="*/ 819558 h 1931283"/>
              <a:gd name="connsiteX2" fmla="*/ 523031 w 3150904"/>
              <a:gd name="connsiteY2" fmla="*/ 0 h 1931283"/>
              <a:gd name="connsiteX3" fmla="*/ 707828 w 3150904"/>
              <a:gd name="connsiteY3" fmla="*/ 56925 h 1931283"/>
              <a:gd name="connsiteX4" fmla="*/ 3150904 w 3150904"/>
              <a:gd name="connsiteY4" fmla="*/ 1207826 h 1931283"/>
              <a:gd name="connsiteX5" fmla="*/ 3037775 w 3150904"/>
              <a:gd name="connsiteY5" fmla="*/ 1930701 h 1931283"/>
              <a:gd name="connsiteX6" fmla="*/ 1229887 w 3150904"/>
              <a:gd name="connsiteY6" fmla="*/ 1380330 h 1931283"/>
              <a:gd name="connsiteX7" fmla="*/ 92795 w 3150904"/>
              <a:gd name="connsiteY7" fmla="*/ 1034597 h 1931283"/>
              <a:gd name="connsiteX0" fmla="*/ 92795 w 3150904"/>
              <a:gd name="connsiteY0" fmla="*/ 1098133 h 1994819"/>
              <a:gd name="connsiteX1" fmla="*/ 108517 w 3150904"/>
              <a:gd name="connsiteY1" fmla="*/ 883094 h 1994819"/>
              <a:gd name="connsiteX2" fmla="*/ 453022 w 3150904"/>
              <a:gd name="connsiteY2" fmla="*/ 0 h 1994819"/>
              <a:gd name="connsiteX3" fmla="*/ 707828 w 3150904"/>
              <a:gd name="connsiteY3" fmla="*/ 120461 h 1994819"/>
              <a:gd name="connsiteX4" fmla="*/ 3150904 w 3150904"/>
              <a:gd name="connsiteY4" fmla="*/ 1271362 h 1994819"/>
              <a:gd name="connsiteX5" fmla="*/ 3037775 w 3150904"/>
              <a:gd name="connsiteY5" fmla="*/ 1994237 h 1994819"/>
              <a:gd name="connsiteX6" fmla="*/ 1229887 w 3150904"/>
              <a:gd name="connsiteY6" fmla="*/ 1443866 h 1994819"/>
              <a:gd name="connsiteX7" fmla="*/ 92795 w 3150904"/>
              <a:gd name="connsiteY7" fmla="*/ 1098133 h 1994819"/>
              <a:gd name="connsiteX0" fmla="*/ 59173 w 3117282"/>
              <a:gd name="connsiteY0" fmla="*/ 1098133 h 1994819"/>
              <a:gd name="connsiteX1" fmla="*/ 74895 w 3117282"/>
              <a:gd name="connsiteY1" fmla="*/ 883094 h 1994819"/>
              <a:gd name="connsiteX2" fmla="*/ 419400 w 3117282"/>
              <a:gd name="connsiteY2" fmla="*/ 0 h 1994819"/>
              <a:gd name="connsiteX3" fmla="*/ 674206 w 3117282"/>
              <a:gd name="connsiteY3" fmla="*/ 120461 h 1994819"/>
              <a:gd name="connsiteX4" fmla="*/ 3117282 w 3117282"/>
              <a:gd name="connsiteY4" fmla="*/ 1271362 h 1994819"/>
              <a:gd name="connsiteX5" fmla="*/ 3004153 w 3117282"/>
              <a:gd name="connsiteY5" fmla="*/ 1994237 h 1994819"/>
              <a:gd name="connsiteX6" fmla="*/ 1196265 w 3117282"/>
              <a:gd name="connsiteY6" fmla="*/ 1443866 h 1994819"/>
              <a:gd name="connsiteX7" fmla="*/ 59173 w 3117282"/>
              <a:gd name="connsiteY7" fmla="*/ 1098133 h 1994819"/>
              <a:gd name="connsiteX0" fmla="*/ 33984 w 3092093"/>
              <a:gd name="connsiteY0" fmla="*/ 1098133 h 1994819"/>
              <a:gd name="connsiteX1" fmla="*/ 49706 w 3092093"/>
              <a:gd name="connsiteY1" fmla="*/ 883094 h 1994819"/>
              <a:gd name="connsiteX2" fmla="*/ 394211 w 3092093"/>
              <a:gd name="connsiteY2" fmla="*/ 0 h 1994819"/>
              <a:gd name="connsiteX3" fmla="*/ 649017 w 3092093"/>
              <a:gd name="connsiteY3" fmla="*/ 120461 h 1994819"/>
              <a:gd name="connsiteX4" fmla="*/ 3092093 w 3092093"/>
              <a:gd name="connsiteY4" fmla="*/ 1271362 h 1994819"/>
              <a:gd name="connsiteX5" fmla="*/ 2978964 w 3092093"/>
              <a:gd name="connsiteY5" fmla="*/ 1994237 h 1994819"/>
              <a:gd name="connsiteX6" fmla="*/ 1171076 w 3092093"/>
              <a:gd name="connsiteY6" fmla="*/ 1443866 h 1994819"/>
              <a:gd name="connsiteX7" fmla="*/ 33984 w 3092093"/>
              <a:gd name="connsiteY7" fmla="*/ 1098133 h 1994819"/>
              <a:gd name="connsiteX0" fmla="*/ 77623 w 3074229"/>
              <a:gd name="connsiteY0" fmla="*/ 1127420 h 1994819"/>
              <a:gd name="connsiteX1" fmla="*/ 31842 w 3074229"/>
              <a:gd name="connsiteY1" fmla="*/ 883094 h 1994819"/>
              <a:gd name="connsiteX2" fmla="*/ 376347 w 3074229"/>
              <a:gd name="connsiteY2" fmla="*/ 0 h 1994819"/>
              <a:gd name="connsiteX3" fmla="*/ 631153 w 3074229"/>
              <a:gd name="connsiteY3" fmla="*/ 120461 h 1994819"/>
              <a:gd name="connsiteX4" fmla="*/ 3074229 w 3074229"/>
              <a:gd name="connsiteY4" fmla="*/ 1271362 h 1994819"/>
              <a:gd name="connsiteX5" fmla="*/ 2961100 w 3074229"/>
              <a:gd name="connsiteY5" fmla="*/ 1994237 h 1994819"/>
              <a:gd name="connsiteX6" fmla="*/ 1153212 w 3074229"/>
              <a:gd name="connsiteY6" fmla="*/ 1443866 h 1994819"/>
              <a:gd name="connsiteX7" fmla="*/ 77623 w 3074229"/>
              <a:gd name="connsiteY7" fmla="*/ 1127420 h 1994819"/>
              <a:gd name="connsiteX0" fmla="*/ 32339 w 3028945"/>
              <a:gd name="connsiteY0" fmla="*/ 1127420 h 1994819"/>
              <a:gd name="connsiteX1" fmla="*/ 50981 w 3028945"/>
              <a:gd name="connsiteY1" fmla="*/ 937929 h 1994819"/>
              <a:gd name="connsiteX2" fmla="*/ 331063 w 3028945"/>
              <a:gd name="connsiteY2" fmla="*/ 0 h 1994819"/>
              <a:gd name="connsiteX3" fmla="*/ 585869 w 3028945"/>
              <a:gd name="connsiteY3" fmla="*/ 120461 h 1994819"/>
              <a:gd name="connsiteX4" fmla="*/ 3028945 w 3028945"/>
              <a:gd name="connsiteY4" fmla="*/ 1271362 h 1994819"/>
              <a:gd name="connsiteX5" fmla="*/ 2915816 w 3028945"/>
              <a:gd name="connsiteY5" fmla="*/ 1994237 h 1994819"/>
              <a:gd name="connsiteX6" fmla="*/ 1107928 w 3028945"/>
              <a:gd name="connsiteY6" fmla="*/ 1443866 h 1994819"/>
              <a:gd name="connsiteX7" fmla="*/ 32339 w 3028945"/>
              <a:gd name="connsiteY7" fmla="*/ 1127420 h 1994819"/>
              <a:gd name="connsiteX0" fmla="*/ 32339 w 3028945"/>
              <a:gd name="connsiteY0" fmla="*/ 1127420 h 1994720"/>
              <a:gd name="connsiteX1" fmla="*/ 50981 w 3028945"/>
              <a:gd name="connsiteY1" fmla="*/ 937929 h 1994720"/>
              <a:gd name="connsiteX2" fmla="*/ 331063 w 3028945"/>
              <a:gd name="connsiteY2" fmla="*/ 0 h 1994720"/>
              <a:gd name="connsiteX3" fmla="*/ 585869 w 3028945"/>
              <a:gd name="connsiteY3" fmla="*/ 120461 h 1994720"/>
              <a:gd name="connsiteX4" fmla="*/ 3028945 w 3028945"/>
              <a:gd name="connsiteY4" fmla="*/ 1271362 h 1994720"/>
              <a:gd name="connsiteX5" fmla="*/ 2915816 w 3028945"/>
              <a:gd name="connsiteY5" fmla="*/ 1994237 h 1994720"/>
              <a:gd name="connsiteX6" fmla="*/ 1107928 w 3028945"/>
              <a:gd name="connsiteY6" fmla="*/ 1443866 h 1994720"/>
              <a:gd name="connsiteX7" fmla="*/ 32339 w 3028945"/>
              <a:gd name="connsiteY7" fmla="*/ 1127420 h 1994720"/>
              <a:gd name="connsiteX0" fmla="*/ 32339 w 3028945"/>
              <a:gd name="connsiteY0" fmla="*/ 1127420 h 1994720"/>
              <a:gd name="connsiteX1" fmla="*/ 50981 w 3028945"/>
              <a:gd name="connsiteY1" fmla="*/ 937929 h 1994720"/>
              <a:gd name="connsiteX2" fmla="*/ 331063 w 3028945"/>
              <a:gd name="connsiteY2" fmla="*/ 0 h 1994720"/>
              <a:gd name="connsiteX3" fmla="*/ 585869 w 3028945"/>
              <a:gd name="connsiteY3" fmla="*/ 120461 h 1994720"/>
              <a:gd name="connsiteX4" fmla="*/ 3028945 w 3028945"/>
              <a:gd name="connsiteY4" fmla="*/ 1271362 h 1994720"/>
              <a:gd name="connsiteX5" fmla="*/ 2915816 w 3028945"/>
              <a:gd name="connsiteY5" fmla="*/ 1994237 h 1994720"/>
              <a:gd name="connsiteX6" fmla="*/ 1107928 w 3028945"/>
              <a:gd name="connsiteY6" fmla="*/ 1443866 h 1994720"/>
              <a:gd name="connsiteX7" fmla="*/ 32339 w 3028945"/>
              <a:gd name="connsiteY7" fmla="*/ 1127420 h 1994720"/>
              <a:gd name="connsiteX0" fmla="*/ 32339 w 3028945"/>
              <a:gd name="connsiteY0" fmla="*/ 1127420 h 1887171"/>
              <a:gd name="connsiteX1" fmla="*/ 50981 w 3028945"/>
              <a:gd name="connsiteY1" fmla="*/ 937929 h 1887171"/>
              <a:gd name="connsiteX2" fmla="*/ 331063 w 3028945"/>
              <a:gd name="connsiteY2" fmla="*/ 0 h 1887171"/>
              <a:gd name="connsiteX3" fmla="*/ 585869 w 3028945"/>
              <a:gd name="connsiteY3" fmla="*/ 120461 h 1887171"/>
              <a:gd name="connsiteX4" fmla="*/ 3028945 w 3028945"/>
              <a:gd name="connsiteY4" fmla="*/ 1271362 h 1887171"/>
              <a:gd name="connsiteX5" fmla="*/ 2950602 w 3028945"/>
              <a:gd name="connsiteY5" fmla="*/ 1886587 h 1887171"/>
              <a:gd name="connsiteX6" fmla="*/ 1107928 w 3028945"/>
              <a:gd name="connsiteY6" fmla="*/ 1443866 h 1887171"/>
              <a:gd name="connsiteX7" fmla="*/ 32339 w 3028945"/>
              <a:gd name="connsiteY7" fmla="*/ 1127420 h 1887171"/>
              <a:gd name="connsiteX0" fmla="*/ 32339 w 3028945"/>
              <a:gd name="connsiteY0" fmla="*/ 1127420 h 1887171"/>
              <a:gd name="connsiteX1" fmla="*/ 50981 w 3028945"/>
              <a:gd name="connsiteY1" fmla="*/ 937929 h 1887171"/>
              <a:gd name="connsiteX2" fmla="*/ 331063 w 3028945"/>
              <a:gd name="connsiteY2" fmla="*/ 0 h 1887171"/>
              <a:gd name="connsiteX3" fmla="*/ 585869 w 3028945"/>
              <a:gd name="connsiteY3" fmla="*/ 120461 h 1887171"/>
              <a:gd name="connsiteX4" fmla="*/ 3028945 w 3028945"/>
              <a:gd name="connsiteY4" fmla="*/ 1271362 h 1887171"/>
              <a:gd name="connsiteX5" fmla="*/ 2950602 w 3028945"/>
              <a:gd name="connsiteY5" fmla="*/ 1886587 h 1887171"/>
              <a:gd name="connsiteX6" fmla="*/ 1107928 w 3028945"/>
              <a:gd name="connsiteY6" fmla="*/ 1443866 h 1887171"/>
              <a:gd name="connsiteX7" fmla="*/ 32339 w 3028945"/>
              <a:gd name="connsiteY7" fmla="*/ 1127420 h 1887171"/>
              <a:gd name="connsiteX0" fmla="*/ 32339 w 3029467"/>
              <a:gd name="connsiteY0" fmla="*/ 1127420 h 1887046"/>
              <a:gd name="connsiteX1" fmla="*/ 50981 w 3029467"/>
              <a:gd name="connsiteY1" fmla="*/ 937929 h 1887046"/>
              <a:gd name="connsiteX2" fmla="*/ 331063 w 3029467"/>
              <a:gd name="connsiteY2" fmla="*/ 0 h 1887046"/>
              <a:gd name="connsiteX3" fmla="*/ 585869 w 3029467"/>
              <a:gd name="connsiteY3" fmla="*/ 120461 h 1887046"/>
              <a:gd name="connsiteX4" fmla="*/ 3029467 w 3029467"/>
              <a:gd name="connsiteY4" fmla="*/ 1129760 h 1887046"/>
              <a:gd name="connsiteX5" fmla="*/ 2950602 w 3029467"/>
              <a:gd name="connsiteY5" fmla="*/ 1886587 h 1887046"/>
              <a:gd name="connsiteX6" fmla="*/ 1107928 w 3029467"/>
              <a:gd name="connsiteY6" fmla="*/ 1443866 h 1887046"/>
              <a:gd name="connsiteX7" fmla="*/ 32339 w 3029467"/>
              <a:gd name="connsiteY7" fmla="*/ 1127420 h 1887046"/>
              <a:gd name="connsiteX0" fmla="*/ 32339 w 3029467"/>
              <a:gd name="connsiteY0" fmla="*/ 1276360 h 2035986"/>
              <a:gd name="connsiteX1" fmla="*/ 50981 w 3029467"/>
              <a:gd name="connsiteY1" fmla="*/ 1086869 h 2035986"/>
              <a:gd name="connsiteX2" fmla="*/ 350758 w 3029467"/>
              <a:gd name="connsiteY2" fmla="*/ -1 h 2035986"/>
              <a:gd name="connsiteX3" fmla="*/ 585869 w 3029467"/>
              <a:gd name="connsiteY3" fmla="*/ 269401 h 2035986"/>
              <a:gd name="connsiteX4" fmla="*/ 3029467 w 3029467"/>
              <a:gd name="connsiteY4" fmla="*/ 1278700 h 2035986"/>
              <a:gd name="connsiteX5" fmla="*/ 2950602 w 3029467"/>
              <a:gd name="connsiteY5" fmla="*/ 2035527 h 2035986"/>
              <a:gd name="connsiteX6" fmla="*/ 1107928 w 3029467"/>
              <a:gd name="connsiteY6" fmla="*/ 1592806 h 2035986"/>
              <a:gd name="connsiteX7" fmla="*/ 32339 w 3029467"/>
              <a:gd name="connsiteY7" fmla="*/ 1276360 h 2035986"/>
              <a:gd name="connsiteX0" fmla="*/ 32339 w 3029467"/>
              <a:gd name="connsiteY0" fmla="*/ 1276360 h 2035986"/>
              <a:gd name="connsiteX1" fmla="*/ 50981 w 3029467"/>
              <a:gd name="connsiteY1" fmla="*/ 1086869 h 2035986"/>
              <a:gd name="connsiteX2" fmla="*/ 350758 w 3029467"/>
              <a:gd name="connsiteY2" fmla="*/ -1 h 2035986"/>
              <a:gd name="connsiteX3" fmla="*/ 606324 w 3029467"/>
              <a:gd name="connsiteY3" fmla="*/ 111565 h 2035986"/>
              <a:gd name="connsiteX4" fmla="*/ 3029467 w 3029467"/>
              <a:gd name="connsiteY4" fmla="*/ 1278700 h 2035986"/>
              <a:gd name="connsiteX5" fmla="*/ 2950602 w 3029467"/>
              <a:gd name="connsiteY5" fmla="*/ 2035527 h 2035986"/>
              <a:gd name="connsiteX6" fmla="*/ 1107928 w 3029467"/>
              <a:gd name="connsiteY6" fmla="*/ 1592806 h 2035986"/>
              <a:gd name="connsiteX7" fmla="*/ 32339 w 3029467"/>
              <a:gd name="connsiteY7" fmla="*/ 1276360 h 2035986"/>
              <a:gd name="connsiteX0" fmla="*/ 32339 w 3029467"/>
              <a:gd name="connsiteY0" fmla="*/ 1276360 h 2133757"/>
              <a:gd name="connsiteX1" fmla="*/ 50981 w 3029467"/>
              <a:gd name="connsiteY1" fmla="*/ 1086869 h 2133757"/>
              <a:gd name="connsiteX2" fmla="*/ 350758 w 3029467"/>
              <a:gd name="connsiteY2" fmla="*/ -1 h 2133757"/>
              <a:gd name="connsiteX3" fmla="*/ 606324 w 3029467"/>
              <a:gd name="connsiteY3" fmla="*/ 111565 h 2133757"/>
              <a:gd name="connsiteX4" fmla="*/ 3029467 w 3029467"/>
              <a:gd name="connsiteY4" fmla="*/ 1278700 h 2133757"/>
              <a:gd name="connsiteX5" fmla="*/ 2942235 w 3029467"/>
              <a:gd name="connsiteY5" fmla="*/ 2133358 h 2133757"/>
              <a:gd name="connsiteX6" fmla="*/ 1107928 w 3029467"/>
              <a:gd name="connsiteY6" fmla="*/ 1592806 h 2133757"/>
              <a:gd name="connsiteX7" fmla="*/ 32339 w 3029467"/>
              <a:gd name="connsiteY7" fmla="*/ 1276360 h 2133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29467" h="2133757">
                <a:moveTo>
                  <a:pt x="32339" y="1276360"/>
                </a:moveTo>
                <a:cubicBezTo>
                  <a:pt x="4130" y="1232293"/>
                  <a:pt x="-31282" y="1267360"/>
                  <a:pt x="50981" y="1086869"/>
                </a:cubicBezTo>
                <a:lnTo>
                  <a:pt x="350758" y="-1"/>
                </a:lnTo>
                <a:lnTo>
                  <a:pt x="606324" y="111565"/>
                </a:lnTo>
                <a:cubicBezTo>
                  <a:pt x="1420683" y="495199"/>
                  <a:pt x="2951424" y="1191343"/>
                  <a:pt x="3029467" y="1278700"/>
                </a:cubicBezTo>
                <a:cubicBezTo>
                  <a:pt x="3021486" y="1412709"/>
                  <a:pt x="2969989" y="2153400"/>
                  <a:pt x="2942235" y="2133358"/>
                </a:cubicBezTo>
                <a:cubicBezTo>
                  <a:pt x="2876776" y="2139427"/>
                  <a:pt x="1496153" y="1819148"/>
                  <a:pt x="1107928" y="1592806"/>
                </a:cubicBezTo>
                <a:cubicBezTo>
                  <a:pt x="663959" y="1458236"/>
                  <a:pt x="281635" y="1394532"/>
                  <a:pt x="32339" y="1276360"/>
                </a:cubicBez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2" descr="A group of children and a person with a crown&#10;&#10;Description automatically generated">
            <a:extLst>
              <a:ext uri="{FF2B5EF4-FFF2-40B4-BE49-F238E27FC236}">
                <a16:creationId xmlns:a16="http://schemas.microsoft.com/office/drawing/2014/main" id="{81AADF83-85E0-4F23-A5E6-B4C40E67976A}"/>
              </a:ext>
            </a:extLst>
          </p:cNvPr>
          <p:cNvPicPr>
            <a:picLocks noChangeAspect="1"/>
          </p:cNvPicPr>
          <p:nvPr/>
        </p:nvPicPr>
        <p:blipFill>
          <a:blip r:embed="rId3"/>
          <a:stretch>
            <a:fillRect/>
          </a:stretch>
        </p:blipFill>
        <p:spPr>
          <a:xfrm>
            <a:off x="8541010" y="3534927"/>
            <a:ext cx="2834768" cy="2700117"/>
          </a:xfrm>
          <a:prstGeom prst="rect">
            <a:avLst/>
          </a:prstGeom>
        </p:spPr>
      </p:pic>
      <p:grpSp>
        <p:nvGrpSpPr>
          <p:cNvPr id="25" name="Group 24">
            <a:extLst>
              <a:ext uri="{FF2B5EF4-FFF2-40B4-BE49-F238E27FC236}">
                <a16:creationId xmlns:a16="http://schemas.microsoft.com/office/drawing/2014/main" id="{9BB3FD97-E223-6EEC-D08C-EBFACF2420D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7745577">
            <a:off x="6772418" y="5197255"/>
            <a:ext cx="1150359" cy="1735331"/>
            <a:chOff x="11427017" y="5072635"/>
            <a:chExt cx="1284318" cy="1937410"/>
          </a:xfrm>
        </p:grpSpPr>
        <p:sp>
          <p:nvSpPr>
            <p:cNvPr id="26" name="Freeform: Shape 25">
              <a:extLst>
                <a:ext uri="{FF2B5EF4-FFF2-40B4-BE49-F238E27FC236}">
                  <a16:creationId xmlns:a16="http://schemas.microsoft.com/office/drawing/2014/main" id="{7F6F0212-7320-C463-2539-09B6C0C61F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516067" flipH="1">
              <a:off x="11427017" y="5072635"/>
              <a:ext cx="1284318" cy="1937410"/>
            </a:xfrm>
            <a:custGeom>
              <a:avLst/>
              <a:gdLst>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99666 w 1914334"/>
                <a:gd name="connsiteY28" fmla="*/ 437421 h 2986466"/>
                <a:gd name="connsiteX29" fmla="*/ 685894 w 1914334"/>
                <a:gd name="connsiteY29" fmla="*/ 678417 h 2986466"/>
                <a:gd name="connsiteX30" fmla="*/ 508792 w 1914334"/>
                <a:gd name="connsiteY30" fmla="*/ 1006120 h 2986466"/>
                <a:gd name="connsiteX31" fmla="*/ 511266 w 1914334"/>
                <a:gd name="connsiteY31" fmla="*/ 1050185 h 2986466"/>
                <a:gd name="connsiteX32" fmla="*/ 930004 w 1914334"/>
                <a:gd name="connsiteY32" fmla="*/ 813729 h 2986466"/>
                <a:gd name="connsiteX33" fmla="*/ 1422398 w 1914334"/>
                <a:gd name="connsiteY33" fmla="*/ 701643 h 2986466"/>
                <a:gd name="connsiteX34" fmla="*/ 1435000 w 1914334"/>
                <a:gd name="connsiteY34"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528062 w 1914334"/>
                <a:gd name="connsiteY4" fmla="*/ 1632245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528062 w 1914334"/>
                <a:gd name="connsiteY4" fmla="*/ 1632245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73669 w 1953003"/>
                <a:gd name="connsiteY0" fmla="*/ 708401 h 2986134"/>
                <a:gd name="connsiteX1" fmla="*/ 1411076 w 1953003"/>
                <a:gd name="connsiteY1" fmla="*/ 919813 h 2986134"/>
                <a:gd name="connsiteX2" fmla="*/ 1189873 w 1953003"/>
                <a:gd name="connsiteY2" fmla="*/ 1213129 h 2986134"/>
                <a:gd name="connsiteX3" fmla="*/ 908992 w 1953003"/>
                <a:gd name="connsiteY3" fmla="*/ 1450576 h 2986134"/>
                <a:gd name="connsiteX4" fmla="*/ 566731 w 1953003"/>
                <a:gd name="connsiteY4" fmla="*/ 1632245 h 2986134"/>
                <a:gd name="connsiteX5" fmla="*/ 737079 w 1953003"/>
                <a:gd name="connsiteY5" fmla="*/ 1653421 h 2986134"/>
                <a:gd name="connsiteX6" fmla="*/ 1274693 w 1953003"/>
                <a:gd name="connsiteY6" fmla="*/ 1655250 h 2986134"/>
                <a:gd name="connsiteX7" fmla="*/ 1674785 w 1953003"/>
                <a:gd name="connsiteY7" fmla="*/ 1749816 h 2986134"/>
                <a:gd name="connsiteX8" fmla="*/ 1932074 w 1953003"/>
                <a:gd name="connsiteY8" fmla="*/ 1866208 h 2986134"/>
                <a:gd name="connsiteX9" fmla="*/ 1905948 w 1953003"/>
                <a:gd name="connsiteY9" fmla="*/ 1943962 h 2986134"/>
                <a:gd name="connsiteX10" fmla="*/ 1652961 w 1953003"/>
                <a:gd name="connsiteY10" fmla="*/ 2106263 h 2986134"/>
                <a:gd name="connsiteX11" fmla="*/ 1252869 w 1953003"/>
                <a:gd name="connsiteY11" fmla="*/ 2208104 h 2986134"/>
                <a:gd name="connsiteX12" fmla="*/ 935554 w 1953003"/>
                <a:gd name="connsiteY12" fmla="*/ 2195250 h 2986134"/>
                <a:gd name="connsiteX13" fmla="*/ 578462 w 1953003"/>
                <a:gd name="connsiteY13" fmla="*/ 2089164 h 2986134"/>
                <a:gd name="connsiteX14" fmla="*/ 321668 w 1953003"/>
                <a:gd name="connsiteY14" fmla="*/ 1949541 h 2986134"/>
                <a:gd name="connsiteX15" fmla="*/ 291941 w 1953003"/>
                <a:gd name="connsiteY15" fmla="*/ 2002232 h 2986134"/>
                <a:gd name="connsiteX16" fmla="*/ 340903 w 1953003"/>
                <a:gd name="connsiteY16" fmla="*/ 2395326 h 2986134"/>
                <a:gd name="connsiteX17" fmla="*/ 426218 w 1953003"/>
                <a:gd name="connsiteY17" fmla="*/ 2772335 h 2986134"/>
                <a:gd name="connsiteX18" fmla="*/ 465002 w 1953003"/>
                <a:gd name="connsiteY18" fmla="*/ 2891702 h 2986134"/>
                <a:gd name="connsiteX19" fmla="*/ 246582 w 1953003"/>
                <a:gd name="connsiteY19" fmla="*/ 2986134 h 2986134"/>
                <a:gd name="connsiteX20" fmla="*/ 76777 w 1953003"/>
                <a:gd name="connsiteY20" fmla="*/ 2352917 h 2986134"/>
                <a:gd name="connsiteX21" fmla="*/ 131 w 1953003"/>
                <a:gd name="connsiteY21" fmla="*/ 1730652 h 2986134"/>
                <a:gd name="connsiteX22" fmla="*/ 105626 w 1953003"/>
                <a:gd name="connsiteY22" fmla="*/ 904785 h 2986134"/>
                <a:gd name="connsiteX23" fmla="*/ 278097 w 1953003"/>
                <a:gd name="connsiteY23" fmla="*/ 433148 h 2986134"/>
                <a:gd name="connsiteX24" fmla="*/ 443604 w 1953003"/>
                <a:gd name="connsiteY24" fmla="*/ 172515 h 2986134"/>
                <a:gd name="connsiteX25" fmla="*/ 612455 w 1953003"/>
                <a:gd name="connsiteY25" fmla="*/ 0 h 2986134"/>
                <a:gd name="connsiteX26" fmla="*/ 731677 w 1953003"/>
                <a:gd name="connsiteY26" fmla="*/ 332056 h 2986134"/>
                <a:gd name="connsiteX27" fmla="*/ 724563 w 1953003"/>
                <a:gd name="connsiteY27" fmla="*/ 678085 h 2986134"/>
                <a:gd name="connsiteX28" fmla="*/ 547461 w 1953003"/>
                <a:gd name="connsiteY28" fmla="*/ 1005788 h 2986134"/>
                <a:gd name="connsiteX29" fmla="*/ 549935 w 1953003"/>
                <a:gd name="connsiteY29" fmla="*/ 1049853 h 2986134"/>
                <a:gd name="connsiteX30" fmla="*/ 968673 w 1953003"/>
                <a:gd name="connsiteY30" fmla="*/ 813397 h 2986134"/>
                <a:gd name="connsiteX31" fmla="*/ 1461067 w 1953003"/>
                <a:gd name="connsiteY31" fmla="*/ 701311 h 2986134"/>
                <a:gd name="connsiteX32" fmla="*/ 1473669 w 1953003"/>
                <a:gd name="connsiteY32" fmla="*/ 708401 h 2986134"/>
                <a:gd name="connsiteX0" fmla="*/ 1473951 w 1953285"/>
                <a:gd name="connsiteY0" fmla="*/ 708401 h 2986134"/>
                <a:gd name="connsiteX1" fmla="*/ 1411358 w 1953285"/>
                <a:gd name="connsiteY1" fmla="*/ 919813 h 2986134"/>
                <a:gd name="connsiteX2" fmla="*/ 1190155 w 1953285"/>
                <a:gd name="connsiteY2" fmla="*/ 1213129 h 2986134"/>
                <a:gd name="connsiteX3" fmla="*/ 909274 w 1953285"/>
                <a:gd name="connsiteY3" fmla="*/ 1450576 h 2986134"/>
                <a:gd name="connsiteX4" fmla="*/ 567013 w 1953285"/>
                <a:gd name="connsiteY4" fmla="*/ 1632245 h 2986134"/>
                <a:gd name="connsiteX5" fmla="*/ 737361 w 1953285"/>
                <a:gd name="connsiteY5" fmla="*/ 1653421 h 2986134"/>
                <a:gd name="connsiteX6" fmla="*/ 1274975 w 1953285"/>
                <a:gd name="connsiteY6" fmla="*/ 1655250 h 2986134"/>
                <a:gd name="connsiteX7" fmla="*/ 1675067 w 1953285"/>
                <a:gd name="connsiteY7" fmla="*/ 1749816 h 2986134"/>
                <a:gd name="connsiteX8" fmla="*/ 1932356 w 1953285"/>
                <a:gd name="connsiteY8" fmla="*/ 1866208 h 2986134"/>
                <a:gd name="connsiteX9" fmla="*/ 1906230 w 1953285"/>
                <a:gd name="connsiteY9" fmla="*/ 1943962 h 2986134"/>
                <a:gd name="connsiteX10" fmla="*/ 1653243 w 1953285"/>
                <a:gd name="connsiteY10" fmla="*/ 2106263 h 2986134"/>
                <a:gd name="connsiteX11" fmla="*/ 1253151 w 1953285"/>
                <a:gd name="connsiteY11" fmla="*/ 2208104 h 2986134"/>
                <a:gd name="connsiteX12" fmla="*/ 935836 w 1953285"/>
                <a:gd name="connsiteY12" fmla="*/ 2195250 h 2986134"/>
                <a:gd name="connsiteX13" fmla="*/ 578744 w 1953285"/>
                <a:gd name="connsiteY13" fmla="*/ 2089164 h 2986134"/>
                <a:gd name="connsiteX14" fmla="*/ 321950 w 1953285"/>
                <a:gd name="connsiteY14" fmla="*/ 1949541 h 2986134"/>
                <a:gd name="connsiteX15" fmla="*/ 292223 w 1953285"/>
                <a:gd name="connsiteY15" fmla="*/ 2002232 h 2986134"/>
                <a:gd name="connsiteX16" fmla="*/ 341185 w 1953285"/>
                <a:gd name="connsiteY16" fmla="*/ 2395326 h 2986134"/>
                <a:gd name="connsiteX17" fmla="*/ 426500 w 1953285"/>
                <a:gd name="connsiteY17" fmla="*/ 2772335 h 2986134"/>
                <a:gd name="connsiteX18" fmla="*/ 465284 w 1953285"/>
                <a:gd name="connsiteY18" fmla="*/ 2891702 h 2986134"/>
                <a:gd name="connsiteX19" fmla="*/ 246864 w 1953285"/>
                <a:gd name="connsiteY19" fmla="*/ 2986134 h 2986134"/>
                <a:gd name="connsiteX20" fmla="*/ 48349 w 1953285"/>
                <a:gd name="connsiteY20" fmla="*/ 2358824 h 2986134"/>
                <a:gd name="connsiteX21" fmla="*/ 413 w 1953285"/>
                <a:gd name="connsiteY21" fmla="*/ 1730652 h 2986134"/>
                <a:gd name="connsiteX22" fmla="*/ 105908 w 1953285"/>
                <a:gd name="connsiteY22" fmla="*/ 904785 h 2986134"/>
                <a:gd name="connsiteX23" fmla="*/ 278379 w 1953285"/>
                <a:gd name="connsiteY23" fmla="*/ 433148 h 2986134"/>
                <a:gd name="connsiteX24" fmla="*/ 443886 w 1953285"/>
                <a:gd name="connsiteY24" fmla="*/ 172515 h 2986134"/>
                <a:gd name="connsiteX25" fmla="*/ 612737 w 1953285"/>
                <a:gd name="connsiteY25" fmla="*/ 0 h 2986134"/>
                <a:gd name="connsiteX26" fmla="*/ 731959 w 1953285"/>
                <a:gd name="connsiteY26" fmla="*/ 332056 h 2986134"/>
                <a:gd name="connsiteX27" fmla="*/ 724845 w 1953285"/>
                <a:gd name="connsiteY27" fmla="*/ 678085 h 2986134"/>
                <a:gd name="connsiteX28" fmla="*/ 547743 w 1953285"/>
                <a:gd name="connsiteY28" fmla="*/ 1005788 h 2986134"/>
                <a:gd name="connsiteX29" fmla="*/ 550217 w 1953285"/>
                <a:gd name="connsiteY29" fmla="*/ 1049853 h 2986134"/>
                <a:gd name="connsiteX30" fmla="*/ 968955 w 1953285"/>
                <a:gd name="connsiteY30" fmla="*/ 813397 h 2986134"/>
                <a:gd name="connsiteX31" fmla="*/ 1461349 w 1953285"/>
                <a:gd name="connsiteY31" fmla="*/ 701311 h 2986134"/>
                <a:gd name="connsiteX32" fmla="*/ 1473951 w 1953285"/>
                <a:gd name="connsiteY32" fmla="*/ 708401 h 2986134"/>
                <a:gd name="connsiteX0" fmla="*/ 1473856 w 1953190"/>
                <a:gd name="connsiteY0" fmla="*/ 708401 h 2991508"/>
                <a:gd name="connsiteX1" fmla="*/ 1411263 w 1953190"/>
                <a:gd name="connsiteY1" fmla="*/ 919813 h 2991508"/>
                <a:gd name="connsiteX2" fmla="*/ 1190060 w 1953190"/>
                <a:gd name="connsiteY2" fmla="*/ 1213129 h 2991508"/>
                <a:gd name="connsiteX3" fmla="*/ 909179 w 1953190"/>
                <a:gd name="connsiteY3" fmla="*/ 1450576 h 2991508"/>
                <a:gd name="connsiteX4" fmla="*/ 566918 w 1953190"/>
                <a:gd name="connsiteY4" fmla="*/ 1632245 h 2991508"/>
                <a:gd name="connsiteX5" fmla="*/ 737266 w 1953190"/>
                <a:gd name="connsiteY5" fmla="*/ 1653421 h 2991508"/>
                <a:gd name="connsiteX6" fmla="*/ 1274880 w 1953190"/>
                <a:gd name="connsiteY6" fmla="*/ 1655250 h 2991508"/>
                <a:gd name="connsiteX7" fmla="*/ 1674972 w 1953190"/>
                <a:gd name="connsiteY7" fmla="*/ 1749816 h 2991508"/>
                <a:gd name="connsiteX8" fmla="*/ 1932261 w 1953190"/>
                <a:gd name="connsiteY8" fmla="*/ 1866208 h 2991508"/>
                <a:gd name="connsiteX9" fmla="*/ 1906135 w 1953190"/>
                <a:gd name="connsiteY9" fmla="*/ 1943962 h 2991508"/>
                <a:gd name="connsiteX10" fmla="*/ 1653148 w 1953190"/>
                <a:gd name="connsiteY10" fmla="*/ 2106263 h 2991508"/>
                <a:gd name="connsiteX11" fmla="*/ 1253056 w 1953190"/>
                <a:gd name="connsiteY11" fmla="*/ 2208104 h 2991508"/>
                <a:gd name="connsiteX12" fmla="*/ 935741 w 1953190"/>
                <a:gd name="connsiteY12" fmla="*/ 2195250 h 2991508"/>
                <a:gd name="connsiteX13" fmla="*/ 578649 w 1953190"/>
                <a:gd name="connsiteY13" fmla="*/ 2089164 h 2991508"/>
                <a:gd name="connsiteX14" fmla="*/ 321855 w 1953190"/>
                <a:gd name="connsiteY14" fmla="*/ 1949541 h 2991508"/>
                <a:gd name="connsiteX15" fmla="*/ 292128 w 1953190"/>
                <a:gd name="connsiteY15" fmla="*/ 2002232 h 2991508"/>
                <a:gd name="connsiteX16" fmla="*/ 341090 w 1953190"/>
                <a:gd name="connsiteY16" fmla="*/ 2395326 h 2991508"/>
                <a:gd name="connsiteX17" fmla="*/ 426405 w 1953190"/>
                <a:gd name="connsiteY17" fmla="*/ 2772335 h 2991508"/>
                <a:gd name="connsiteX18" fmla="*/ 465189 w 1953190"/>
                <a:gd name="connsiteY18" fmla="*/ 2891702 h 2991508"/>
                <a:gd name="connsiteX19" fmla="*/ 220668 w 1953190"/>
                <a:gd name="connsiteY19" fmla="*/ 2991507 h 2991508"/>
                <a:gd name="connsiteX20" fmla="*/ 48254 w 1953190"/>
                <a:gd name="connsiteY20" fmla="*/ 2358824 h 2991508"/>
                <a:gd name="connsiteX21" fmla="*/ 318 w 1953190"/>
                <a:gd name="connsiteY21" fmla="*/ 1730652 h 2991508"/>
                <a:gd name="connsiteX22" fmla="*/ 105813 w 1953190"/>
                <a:gd name="connsiteY22" fmla="*/ 904785 h 2991508"/>
                <a:gd name="connsiteX23" fmla="*/ 278284 w 1953190"/>
                <a:gd name="connsiteY23" fmla="*/ 433148 h 2991508"/>
                <a:gd name="connsiteX24" fmla="*/ 443791 w 1953190"/>
                <a:gd name="connsiteY24" fmla="*/ 172515 h 2991508"/>
                <a:gd name="connsiteX25" fmla="*/ 612642 w 1953190"/>
                <a:gd name="connsiteY25" fmla="*/ 0 h 2991508"/>
                <a:gd name="connsiteX26" fmla="*/ 731864 w 1953190"/>
                <a:gd name="connsiteY26" fmla="*/ 332056 h 2991508"/>
                <a:gd name="connsiteX27" fmla="*/ 724750 w 1953190"/>
                <a:gd name="connsiteY27" fmla="*/ 678085 h 2991508"/>
                <a:gd name="connsiteX28" fmla="*/ 547648 w 1953190"/>
                <a:gd name="connsiteY28" fmla="*/ 1005788 h 2991508"/>
                <a:gd name="connsiteX29" fmla="*/ 550122 w 1953190"/>
                <a:gd name="connsiteY29" fmla="*/ 1049853 h 2991508"/>
                <a:gd name="connsiteX30" fmla="*/ 968860 w 1953190"/>
                <a:gd name="connsiteY30" fmla="*/ 813397 h 2991508"/>
                <a:gd name="connsiteX31" fmla="*/ 1461254 w 1953190"/>
                <a:gd name="connsiteY31" fmla="*/ 701311 h 2991508"/>
                <a:gd name="connsiteX32" fmla="*/ 1473856 w 1953190"/>
                <a:gd name="connsiteY32" fmla="*/ 708401 h 2991508"/>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495013 w 1983014"/>
                <a:gd name="connsiteY18" fmla="*/ 2891702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35637 w 1983014"/>
                <a:gd name="connsiteY22" fmla="*/ 904785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495013 w 1983014"/>
                <a:gd name="connsiteY18" fmla="*/ 2891702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42833 w 1983014"/>
                <a:gd name="connsiteY15" fmla="*/ 1997936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42833 w 1983014"/>
                <a:gd name="connsiteY15" fmla="*/ 1997936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750 w 1983084"/>
                <a:gd name="connsiteY0" fmla="*/ 708401 h 2991507"/>
                <a:gd name="connsiteX1" fmla="*/ 1441157 w 1983084"/>
                <a:gd name="connsiteY1" fmla="*/ 919813 h 2991507"/>
                <a:gd name="connsiteX2" fmla="*/ 1219954 w 1983084"/>
                <a:gd name="connsiteY2" fmla="*/ 1213129 h 2991507"/>
                <a:gd name="connsiteX3" fmla="*/ 939073 w 1983084"/>
                <a:gd name="connsiteY3" fmla="*/ 1450576 h 2991507"/>
                <a:gd name="connsiteX4" fmla="*/ 596812 w 1983084"/>
                <a:gd name="connsiteY4" fmla="*/ 1632245 h 2991507"/>
                <a:gd name="connsiteX5" fmla="*/ 767160 w 1983084"/>
                <a:gd name="connsiteY5" fmla="*/ 1653421 h 2991507"/>
                <a:gd name="connsiteX6" fmla="*/ 1304774 w 1983084"/>
                <a:gd name="connsiteY6" fmla="*/ 1655250 h 2991507"/>
                <a:gd name="connsiteX7" fmla="*/ 1704866 w 1983084"/>
                <a:gd name="connsiteY7" fmla="*/ 1749816 h 2991507"/>
                <a:gd name="connsiteX8" fmla="*/ 1962155 w 1983084"/>
                <a:gd name="connsiteY8" fmla="*/ 1866208 h 2991507"/>
                <a:gd name="connsiteX9" fmla="*/ 1936029 w 1983084"/>
                <a:gd name="connsiteY9" fmla="*/ 1943962 h 2991507"/>
                <a:gd name="connsiteX10" fmla="*/ 1683042 w 1983084"/>
                <a:gd name="connsiteY10" fmla="*/ 2106263 h 2991507"/>
                <a:gd name="connsiteX11" fmla="*/ 1282950 w 1983084"/>
                <a:gd name="connsiteY11" fmla="*/ 2208104 h 2991507"/>
                <a:gd name="connsiteX12" fmla="*/ 965635 w 1983084"/>
                <a:gd name="connsiteY12" fmla="*/ 2195250 h 2991507"/>
                <a:gd name="connsiteX13" fmla="*/ 608543 w 1983084"/>
                <a:gd name="connsiteY13" fmla="*/ 2089164 h 2991507"/>
                <a:gd name="connsiteX14" fmla="*/ 351749 w 1983084"/>
                <a:gd name="connsiteY14" fmla="*/ 1949541 h 2991507"/>
                <a:gd name="connsiteX15" fmla="*/ 342903 w 1983084"/>
                <a:gd name="connsiteY15" fmla="*/ 1997936 h 2991507"/>
                <a:gd name="connsiteX16" fmla="*/ 396859 w 1983084"/>
                <a:gd name="connsiteY16" fmla="*/ 2349194 h 2991507"/>
                <a:gd name="connsiteX17" fmla="*/ 489005 w 1983084"/>
                <a:gd name="connsiteY17" fmla="*/ 2732957 h 2991507"/>
                <a:gd name="connsiteX18" fmla="*/ 553043 w 1983084"/>
                <a:gd name="connsiteY18" fmla="*/ 2882494 h 2991507"/>
                <a:gd name="connsiteX19" fmla="*/ 250562 w 1983084"/>
                <a:gd name="connsiteY19" fmla="*/ 2991507 h 2991507"/>
                <a:gd name="connsiteX20" fmla="*/ 63305 w 1983084"/>
                <a:gd name="connsiteY20" fmla="*/ 2363639 h 2991507"/>
                <a:gd name="connsiteX21" fmla="*/ 199 w 1983084"/>
                <a:gd name="connsiteY21" fmla="*/ 1690577 h 2991507"/>
                <a:gd name="connsiteX22" fmla="*/ 120046 w 1983084"/>
                <a:gd name="connsiteY22" fmla="*/ 908009 h 2991507"/>
                <a:gd name="connsiteX23" fmla="*/ 308178 w 1983084"/>
                <a:gd name="connsiteY23" fmla="*/ 433148 h 2991507"/>
                <a:gd name="connsiteX24" fmla="*/ 473685 w 1983084"/>
                <a:gd name="connsiteY24" fmla="*/ 172515 h 2991507"/>
                <a:gd name="connsiteX25" fmla="*/ 642536 w 1983084"/>
                <a:gd name="connsiteY25" fmla="*/ 0 h 2991507"/>
                <a:gd name="connsiteX26" fmla="*/ 761758 w 1983084"/>
                <a:gd name="connsiteY26" fmla="*/ 332056 h 2991507"/>
                <a:gd name="connsiteX27" fmla="*/ 754644 w 1983084"/>
                <a:gd name="connsiteY27" fmla="*/ 678085 h 2991507"/>
                <a:gd name="connsiteX28" fmla="*/ 577542 w 1983084"/>
                <a:gd name="connsiteY28" fmla="*/ 1005788 h 2991507"/>
                <a:gd name="connsiteX29" fmla="*/ 580016 w 1983084"/>
                <a:gd name="connsiteY29" fmla="*/ 1049853 h 2991507"/>
                <a:gd name="connsiteX30" fmla="*/ 998754 w 1983084"/>
                <a:gd name="connsiteY30" fmla="*/ 813397 h 2991507"/>
                <a:gd name="connsiteX31" fmla="*/ 1491148 w 1983084"/>
                <a:gd name="connsiteY31" fmla="*/ 701311 h 2991507"/>
                <a:gd name="connsiteX32" fmla="*/ 1503750 w 1983084"/>
                <a:gd name="connsiteY32" fmla="*/ 708401 h 2991507"/>
                <a:gd name="connsiteX0" fmla="*/ 1503751 w 1983085"/>
                <a:gd name="connsiteY0" fmla="*/ 708401 h 2991507"/>
                <a:gd name="connsiteX1" fmla="*/ 1441158 w 1983085"/>
                <a:gd name="connsiteY1" fmla="*/ 919813 h 2991507"/>
                <a:gd name="connsiteX2" fmla="*/ 1219955 w 1983085"/>
                <a:gd name="connsiteY2" fmla="*/ 1213129 h 2991507"/>
                <a:gd name="connsiteX3" fmla="*/ 939074 w 1983085"/>
                <a:gd name="connsiteY3" fmla="*/ 1450576 h 2991507"/>
                <a:gd name="connsiteX4" fmla="*/ 596813 w 1983085"/>
                <a:gd name="connsiteY4" fmla="*/ 1632245 h 2991507"/>
                <a:gd name="connsiteX5" fmla="*/ 767161 w 1983085"/>
                <a:gd name="connsiteY5" fmla="*/ 1653421 h 2991507"/>
                <a:gd name="connsiteX6" fmla="*/ 1304775 w 1983085"/>
                <a:gd name="connsiteY6" fmla="*/ 1655250 h 2991507"/>
                <a:gd name="connsiteX7" fmla="*/ 1704867 w 1983085"/>
                <a:gd name="connsiteY7" fmla="*/ 1749816 h 2991507"/>
                <a:gd name="connsiteX8" fmla="*/ 1962156 w 1983085"/>
                <a:gd name="connsiteY8" fmla="*/ 1866208 h 2991507"/>
                <a:gd name="connsiteX9" fmla="*/ 1936030 w 1983085"/>
                <a:gd name="connsiteY9" fmla="*/ 1943962 h 2991507"/>
                <a:gd name="connsiteX10" fmla="*/ 1683043 w 1983085"/>
                <a:gd name="connsiteY10" fmla="*/ 2106263 h 2991507"/>
                <a:gd name="connsiteX11" fmla="*/ 1282951 w 1983085"/>
                <a:gd name="connsiteY11" fmla="*/ 2208104 h 2991507"/>
                <a:gd name="connsiteX12" fmla="*/ 965636 w 1983085"/>
                <a:gd name="connsiteY12" fmla="*/ 2195250 h 2991507"/>
                <a:gd name="connsiteX13" fmla="*/ 608544 w 1983085"/>
                <a:gd name="connsiteY13" fmla="*/ 2089164 h 2991507"/>
                <a:gd name="connsiteX14" fmla="*/ 351750 w 1983085"/>
                <a:gd name="connsiteY14" fmla="*/ 1949541 h 2991507"/>
                <a:gd name="connsiteX15" fmla="*/ 342904 w 1983085"/>
                <a:gd name="connsiteY15" fmla="*/ 1997936 h 2991507"/>
                <a:gd name="connsiteX16" fmla="*/ 396860 w 1983085"/>
                <a:gd name="connsiteY16" fmla="*/ 2349194 h 2991507"/>
                <a:gd name="connsiteX17" fmla="*/ 509109 w 1983085"/>
                <a:gd name="connsiteY17" fmla="*/ 2762247 h 2991507"/>
                <a:gd name="connsiteX18" fmla="*/ 553044 w 1983085"/>
                <a:gd name="connsiteY18" fmla="*/ 2882494 h 2991507"/>
                <a:gd name="connsiteX19" fmla="*/ 250563 w 1983085"/>
                <a:gd name="connsiteY19" fmla="*/ 2991507 h 2991507"/>
                <a:gd name="connsiteX20" fmla="*/ 63306 w 1983085"/>
                <a:gd name="connsiteY20" fmla="*/ 2363639 h 2991507"/>
                <a:gd name="connsiteX21" fmla="*/ 200 w 1983085"/>
                <a:gd name="connsiteY21" fmla="*/ 1690577 h 2991507"/>
                <a:gd name="connsiteX22" fmla="*/ 120047 w 1983085"/>
                <a:gd name="connsiteY22" fmla="*/ 908009 h 2991507"/>
                <a:gd name="connsiteX23" fmla="*/ 308179 w 1983085"/>
                <a:gd name="connsiteY23" fmla="*/ 433148 h 2991507"/>
                <a:gd name="connsiteX24" fmla="*/ 473686 w 1983085"/>
                <a:gd name="connsiteY24" fmla="*/ 172515 h 2991507"/>
                <a:gd name="connsiteX25" fmla="*/ 642537 w 1983085"/>
                <a:gd name="connsiteY25" fmla="*/ 0 h 2991507"/>
                <a:gd name="connsiteX26" fmla="*/ 761759 w 1983085"/>
                <a:gd name="connsiteY26" fmla="*/ 332056 h 2991507"/>
                <a:gd name="connsiteX27" fmla="*/ 754645 w 1983085"/>
                <a:gd name="connsiteY27" fmla="*/ 678085 h 2991507"/>
                <a:gd name="connsiteX28" fmla="*/ 577543 w 1983085"/>
                <a:gd name="connsiteY28" fmla="*/ 1005788 h 2991507"/>
                <a:gd name="connsiteX29" fmla="*/ 580017 w 1983085"/>
                <a:gd name="connsiteY29" fmla="*/ 1049853 h 2991507"/>
                <a:gd name="connsiteX30" fmla="*/ 998755 w 1983085"/>
                <a:gd name="connsiteY30" fmla="*/ 813397 h 2991507"/>
                <a:gd name="connsiteX31" fmla="*/ 1491149 w 1983085"/>
                <a:gd name="connsiteY31" fmla="*/ 701311 h 2991507"/>
                <a:gd name="connsiteX32" fmla="*/ 1503751 w 1983085"/>
                <a:gd name="connsiteY32" fmla="*/ 708401 h 2991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983085" h="2991507">
                  <a:moveTo>
                    <a:pt x="1503751" y="708401"/>
                  </a:moveTo>
                  <a:cubicBezTo>
                    <a:pt x="1523712" y="737061"/>
                    <a:pt x="1480707" y="845173"/>
                    <a:pt x="1441158" y="919813"/>
                  </a:cubicBezTo>
                  <a:cubicBezTo>
                    <a:pt x="1395959" y="1005116"/>
                    <a:pt x="1303636" y="1124669"/>
                    <a:pt x="1219955" y="1213129"/>
                  </a:cubicBezTo>
                  <a:cubicBezTo>
                    <a:pt x="1136275" y="1301590"/>
                    <a:pt x="1042931" y="1380723"/>
                    <a:pt x="939074" y="1450576"/>
                  </a:cubicBezTo>
                  <a:cubicBezTo>
                    <a:pt x="835217" y="1520429"/>
                    <a:pt x="606345" y="1620692"/>
                    <a:pt x="596813" y="1632245"/>
                  </a:cubicBezTo>
                  <a:cubicBezTo>
                    <a:pt x="587281" y="1643798"/>
                    <a:pt x="649167" y="1649587"/>
                    <a:pt x="767161" y="1653421"/>
                  </a:cubicBezTo>
                  <a:cubicBezTo>
                    <a:pt x="885155" y="1657255"/>
                    <a:pt x="1148491" y="1639184"/>
                    <a:pt x="1304775" y="1655250"/>
                  </a:cubicBezTo>
                  <a:cubicBezTo>
                    <a:pt x="1461059" y="1671316"/>
                    <a:pt x="1595303" y="1714658"/>
                    <a:pt x="1704867" y="1749816"/>
                  </a:cubicBezTo>
                  <a:cubicBezTo>
                    <a:pt x="1814430" y="1784976"/>
                    <a:pt x="1923629" y="1833850"/>
                    <a:pt x="1962156" y="1866208"/>
                  </a:cubicBezTo>
                  <a:cubicBezTo>
                    <a:pt x="2000683" y="1898565"/>
                    <a:pt x="1982548" y="1903952"/>
                    <a:pt x="1936030" y="1943962"/>
                  </a:cubicBezTo>
                  <a:cubicBezTo>
                    <a:pt x="1889511" y="1983971"/>
                    <a:pt x="1791890" y="2062239"/>
                    <a:pt x="1683043" y="2106263"/>
                  </a:cubicBezTo>
                  <a:cubicBezTo>
                    <a:pt x="1574197" y="2150286"/>
                    <a:pt x="1402519" y="2193274"/>
                    <a:pt x="1282951" y="2208104"/>
                  </a:cubicBezTo>
                  <a:cubicBezTo>
                    <a:pt x="1163382" y="2222935"/>
                    <a:pt x="1078036" y="2215074"/>
                    <a:pt x="965636" y="2195250"/>
                  </a:cubicBezTo>
                  <a:cubicBezTo>
                    <a:pt x="853235" y="2175427"/>
                    <a:pt x="710858" y="2130115"/>
                    <a:pt x="608544" y="2089164"/>
                  </a:cubicBezTo>
                  <a:cubicBezTo>
                    <a:pt x="506230" y="2048213"/>
                    <a:pt x="368968" y="1961518"/>
                    <a:pt x="351750" y="1949541"/>
                  </a:cubicBezTo>
                  <a:cubicBezTo>
                    <a:pt x="334532" y="1937564"/>
                    <a:pt x="335386" y="1931327"/>
                    <a:pt x="342904" y="1997936"/>
                  </a:cubicBezTo>
                  <a:cubicBezTo>
                    <a:pt x="350422" y="2064545"/>
                    <a:pt x="369159" y="2221809"/>
                    <a:pt x="396860" y="2349194"/>
                  </a:cubicBezTo>
                  <a:cubicBezTo>
                    <a:pt x="424561" y="2476579"/>
                    <a:pt x="467735" y="2639985"/>
                    <a:pt x="509109" y="2762247"/>
                  </a:cubicBezTo>
                  <a:lnTo>
                    <a:pt x="553044" y="2882494"/>
                  </a:lnTo>
                  <a:cubicBezTo>
                    <a:pt x="473777" y="2939687"/>
                    <a:pt x="326860" y="2968014"/>
                    <a:pt x="250563" y="2991507"/>
                  </a:cubicBezTo>
                  <a:cubicBezTo>
                    <a:pt x="170949" y="2783480"/>
                    <a:pt x="105033" y="2580461"/>
                    <a:pt x="63306" y="2363639"/>
                  </a:cubicBezTo>
                  <a:cubicBezTo>
                    <a:pt x="21579" y="2146817"/>
                    <a:pt x="-2461" y="1929490"/>
                    <a:pt x="200" y="1690577"/>
                  </a:cubicBezTo>
                  <a:cubicBezTo>
                    <a:pt x="2859" y="1451663"/>
                    <a:pt x="68717" y="1117581"/>
                    <a:pt x="120047" y="908009"/>
                  </a:cubicBezTo>
                  <a:cubicBezTo>
                    <a:pt x="171377" y="698438"/>
                    <a:pt x="249239" y="555730"/>
                    <a:pt x="308179" y="433148"/>
                  </a:cubicBezTo>
                  <a:cubicBezTo>
                    <a:pt x="367119" y="310566"/>
                    <a:pt x="414822" y="245163"/>
                    <a:pt x="473686" y="172515"/>
                  </a:cubicBezTo>
                  <a:cubicBezTo>
                    <a:pt x="525192" y="108949"/>
                    <a:pt x="595112" y="17610"/>
                    <a:pt x="642537" y="0"/>
                  </a:cubicBezTo>
                  <a:cubicBezTo>
                    <a:pt x="709556" y="115352"/>
                    <a:pt x="737990" y="210065"/>
                    <a:pt x="761759" y="332056"/>
                  </a:cubicBezTo>
                  <a:cubicBezTo>
                    <a:pt x="780973" y="477891"/>
                    <a:pt x="781276" y="547748"/>
                    <a:pt x="754645" y="678085"/>
                  </a:cubicBezTo>
                  <a:cubicBezTo>
                    <a:pt x="727497" y="810951"/>
                    <a:pt x="606647" y="943826"/>
                    <a:pt x="577543" y="1005788"/>
                  </a:cubicBezTo>
                  <a:cubicBezTo>
                    <a:pt x="548438" y="1067749"/>
                    <a:pt x="509816" y="1081918"/>
                    <a:pt x="580017" y="1049853"/>
                  </a:cubicBezTo>
                  <a:cubicBezTo>
                    <a:pt x="650219" y="1017789"/>
                    <a:pt x="846899" y="871489"/>
                    <a:pt x="998755" y="813397"/>
                  </a:cubicBezTo>
                  <a:cubicBezTo>
                    <a:pt x="1150609" y="755308"/>
                    <a:pt x="1446228" y="697135"/>
                    <a:pt x="1491149" y="701311"/>
                  </a:cubicBezTo>
                  <a:cubicBezTo>
                    <a:pt x="1496764" y="701833"/>
                    <a:pt x="1500901" y="704307"/>
                    <a:pt x="1503751" y="708401"/>
                  </a:cubicBezTo>
                  <a:close/>
                </a:path>
              </a:pathLst>
            </a:custGeom>
            <a:solidFill>
              <a:schemeClr val="accent3">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7" name="Freeform: Shape 26">
              <a:extLst>
                <a:ext uri="{FF2B5EF4-FFF2-40B4-BE49-F238E27FC236}">
                  <a16:creationId xmlns:a16="http://schemas.microsoft.com/office/drawing/2014/main" id="{1227D240-DB6A-A0C5-3358-64AA94D2E9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516067" flipH="1">
              <a:off x="11427017" y="5072635"/>
              <a:ext cx="1284318" cy="1937410"/>
            </a:xfrm>
            <a:custGeom>
              <a:avLst/>
              <a:gdLst>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99666 w 1914334"/>
                <a:gd name="connsiteY28" fmla="*/ 437421 h 2986466"/>
                <a:gd name="connsiteX29" fmla="*/ 685894 w 1914334"/>
                <a:gd name="connsiteY29" fmla="*/ 678417 h 2986466"/>
                <a:gd name="connsiteX30" fmla="*/ 508792 w 1914334"/>
                <a:gd name="connsiteY30" fmla="*/ 1006120 h 2986466"/>
                <a:gd name="connsiteX31" fmla="*/ 511266 w 1914334"/>
                <a:gd name="connsiteY31" fmla="*/ 1050185 h 2986466"/>
                <a:gd name="connsiteX32" fmla="*/ 930004 w 1914334"/>
                <a:gd name="connsiteY32" fmla="*/ 813729 h 2986466"/>
                <a:gd name="connsiteX33" fmla="*/ 1422398 w 1914334"/>
                <a:gd name="connsiteY33" fmla="*/ 701643 h 2986466"/>
                <a:gd name="connsiteX34" fmla="*/ 1435000 w 1914334"/>
                <a:gd name="connsiteY34"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528062 w 1914334"/>
                <a:gd name="connsiteY4" fmla="*/ 1632245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528062 w 1914334"/>
                <a:gd name="connsiteY4" fmla="*/ 1632245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73669 w 1953003"/>
                <a:gd name="connsiteY0" fmla="*/ 708401 h 2986134"/>
                <a:gd name="connsiteX1" fmla="*/ 1411076 w 1953003"/>
                <a:gd name="connsiteY1" fmla="*/ 919813 h 2986134"/>
                <a:gd name="connsiteX2" fmla="*/ 1189873 w 1953003"/>
                <a:gd name="connsiteY2" fmla="*/ 1213129 h 2986134"/>
                <a:gd name="connsiteX3" fmla="*/ 908992 w 1953003"/>
                <a:gd name="connsiteY3" fmla="*/ 1450576 h 2986134"/>
                <a:gd name="connsiteX4" fmla="*/ 566731 w 1953003"/>
                <a:gd name="connsiteY4" fmla="*/ 1632245 h 2986134"/>
                <a:gd name="connsiteX5" fmla="*/ 737079 w 1953003"/>
                <a:gd name="connsiteY5" fmla="*/ 1653421 h 2986134"/>
                <a:gd name="connsiteX6" fmla="*/ 1274693 w 1953003"/>
                <a:gd name="connsiteY6" fmla="*/ 1655250 h 2986134"/>
                <a:gd name="connsiteX7" fmla="*/ 1674785 w 1953003"/>
                <a:gd name="connsiteY7" fmla="*/ 1749816 h 2986134"/>
                <a:gd name="connsiteX8" fmla="*/ 1932074 w 1953003"/>
                <a:gd name="connsiteY8" fmla="*/ 1866208 h 2986134"/>
                <a:gd name="connsiteX9" fmla="*/ 1905948 w 1953003"/>
                <a:gd name="connsiteY9" fmla="*/ 1943962 h 2986134"/>
                <a:gd name="connsiteX10" fmla="*/ 1652961 w 1953003"/>
                <a:gd name="connsiteY10" fmla="*/ 2106263 h 2986134"/>
                <a:gd name="connsiteX11" fmla="*/ 1252869 w 1953003"/>
                <a:gd name="connsiteY11" fmla="*/ 2208104 h 2986134"/>
                <a:gd name="connsiteX12" fmla="*/ 935554 w 1953003"/>
                <a:gd name="connsiteY12" fmla="*/ 2195250 h 2986134"/>
                <a:gd name="connsiteX13" fmla="*/ 578462 w 1953003"/>
                <a:gd name="connsiteY13" fmla="*/ 2089164 h 2986134"/>
                <a:gd name="connsiteX14" fmla="*/ 321668 w 1953003"/>
                <a:gd name="connsiteY14" fmla="*/ 1949541 h 2986134"/>
                <a:gd name="connsiteX15" fmla="*/ 291941 w 1953003"/>
                <a:gd name="connsiteY15" fmla="*/ 2002232 h 2986134"/>
                <a:gd name="connsiteX16" fmla="*/ 340903 w 1953003"/>
                <a:gd name="connsiteY16" fmla="*/ 2395326 h 2986134"/>
                <a:gd name="connsiteX17" fmla="*/ 426218 w 1953003"/>
                <a:gd name="connsiteY17" fmla="*/ 2772335 h 2986134"/>
                <a:gd name="connsiteX18" fmla="*/ 465002 w 1953003"/>
                <a:gd name="connsiteY18" fmla="*/ 2891702 h 2986134"/>
                <a:gd name="connsiteX19" fmla="*/ 246582 w 1953003"/>
                <a:gd name="connsiteY19" fmla="*/ 2986134 h 2986134"/>
                <a:gd name="connsiteX20" fmla="*/ 76777 w 1953003"/>
                <a:gd name="connsiteY20" fmla="*/ 2352917 h 2986134"/>
                <a:gd name="connsiteX21" fmla="*/ 131 w 1953003"/>
                <a:gd name="connsiteY21" fmla="*/ 1730652 h 2986134"/>
                <a:gd name="connsiteX22" fmla="*/ 105626 w 1953003"/>
                <a:gd name="connsiteY22" fmla="*/ 904785 h 2986134"/>
                <a:gd name="connsiteX23" fmla="*/ 278097 w 1953003"/>
                <a:gd name="connsiteY23" fmla="*/ 433148 h 2986134"/>
                <a:gd name="connsiteX24" fmla="*/ 443604 w 1953003"/>
                <a:gd name="connsiteY24" fmla="*/ 172515 h 2986134"/>
                <a:gd name="connsiteX25" fmla="*/ 612455 w 1953003"/>
                <a:gd name="connsiteY25" fmla="*/ 0 h 2986134"/>
                <a:gd name="connsiteX26" fmla="*/ 731677 w 1953003"/>
                <a:gd name="connsiteY26" fmla="*/ 332056 h 2986134"/>
                <a:gd name="connsiteX27" fmla="*/ 724563 w 1953003"/>
                <a:gd name="connsiteY27" fmla="*/ 678085 h 2986134"/>
                <a:gd name="connsiteX28" fmla="*/ 547461 w 1953003"/>
                <a:gd name="connsiteY28" fmla="*/ 1005788 h 2986134"/>
                <a:gd name="connsiteX29" fmla="*/ 549935 w 1953003"/>
                <a:gd name="connsiteY29" fmla="*/ 1049853 h 2986134"/>
                <a:gd name="connsiteX30" fmla="*/ 968673 w 1953003"/>
                <a:gd name="connsiteY30" fmla="*/ 813397 h 2986134"/>
                <a:gd name="connsiteX31" fmla="*/ 1461067 w 1953003"/>
                <a:gd name="connsiteY31" fmla="*/ 701311 h 2986134"/>
                <a:gd name="connsiteX32" fmla="*/ 1473669 w 1953003"/>
                <a:gd name="connsiteY32" fmla="*/ 708401 h 2986134"/>
                <a:gd name="connsiteX0" fmla="*/ 1473951 w 1953285"/>
                <a:gd name="connsiteY0" fmla="*/ 708401 h 2986134"/>
                <a:gd name="connsiteX1" fmla="*/ 1411358 w 1953285"/>
                <a:gd name="connsiteY1" fmla="*/ 919813 h 2986134"/>
                <a:gd name="connsiteX2" fmla="*/ 1190155 w 1953285"/>
                <a:gd name="connsiteY2" fmla="*/ 1213129 h 2986134"/>
                <a:gd name="connsiteX3" fmla="*/ 909274 w 1953285"/>
                <a:gd name="connsiteY3" fmla="*/ 1450576 h 2986134"/>
                <a:gd name="connsiteX4" fmla="*/ 567013 w 1953285"/>
                <a:gd name="connsiteY4" fmla="*/ 1632245 h 2986134"/>
                <a:gd name="connsiteX5" fmla="*/ 737361 w 1953285"/>
                <a:gd name="connsiteY5" fmla="*/ 1653421 h 2986134"/>
                <a:gd name="connsiteX6" fmla="*/ 1274975 w 1953285"/>
                <a:gd name="connsiteY6" fmla="*/ 1655250 h 2986134"/>
                <a:gd name="connsiteX7" fmla="*/ 1675067 w 1953285"/>
                <a:gd name="connsiteY7" fmla="*/ 1749816 h 2986134"/>
                <a:gd name="connsiteX8" fmla="*/ 1932356 w 1953285"/>
                <a:gd name="connsiteY8" fmla="*/ 1866208 h 2986134"/>
                <a:gd name="connsiteX9" fmla="*/ 1906230 w 1953285"/>
                <a:gd name="connsiteY9" fmla="*/ 1943962 h 2986134"/>
                <a:gd name="connsiteX10" fmla="*/ 1653243 w 1953285"/>
                <a:gd name="connsiteY10" fmla="*/ 2106263 h 2986134"/>
                <a:gd name="connsiteX11" fmla="*/ 1253151 w 1953285"/>
                <a:gd name="connsiteY11" fmla="*/ 2208104 h 2986134"/>
                <a:gd name="connsiteX12" fmla="*/ 935836 w 1953285"/>
                <a:gd name="connsiteY12" fmla="*/ 2195250 h 2986134"/>
                <a:gd name="connsiteX13" fmla="*/ 578744 w 1953285"/>
                <a:gd name="connsiteY13" fmla="*/ 2089164 h 2986134"/>
                <a:gd name="connsiteX14" fmla="*/ 321950 w 1953285"/>
                <a:gd name="connsiteY14" fmla="*/ 1949541 h 2986134"/>
                <a:gd name="connsiteX15" fmla="*/ 292223 w 1953285"/>
                <a:gd name="connsiteY15" fmla="*/ 2002232 h 2986134"/>
                <a:gd name="connsiteX16" fmla="*/ 341185 w 1953285"/>
                <a:gd name="connsiteY16" fmla="*/ 2395326 h 2986134"/>
                <a:gd name="connsiteX17" fmla="*/ 426500 w 1953285"/>
                <a:gd name="connsiteY17" fmla="*/ 2772335 h 2986134"/>
                <a:gd name="connsiteX18" fmla="*/ 465284 w 1953285"/>
                <a:gd name="connsiteY18" fmla="*/ 2891702 h 2986134"/>
                <a:gd name="connsiteX19" fmla="*/ 246864 w 1953285"/>
                <a:gd name="connsiteY19" fmla="*/ 2986134 h 2986134"/>
                <a:gd name="connsiteX20" fmla="*/ 48349 w 1953285"/>
                <a:gd name="connsiteY20" fmla="*/ 2358824 h 2986134"/>
                <a:gd name="connsiteX21" fmla="*/ 413 w 1953285"/>
                <a:gd name="connsiteY21" fmla="*/ 1730652 h 2986134"/>
                <a:gd name="connsiteX22" fmla="*/ 105908 w 1953285"/>
                <a:gd name="connsiteY22" fmla="*/ 904785 h 2986134"/>
                <a:gd name="connsiteX23" fmla="*/ 278379 w 1953285"/>
                <a:gd name="connsiteY23" fmla="*/ 433148 h 2986134"/>
                <a:gd name="connsiteX24" fmla="*/ 443886 w 1953285"/>
                <a:gd name="connsiteY24" fmla="*/ 172515 h 2986134"/>
                <a:gd name="connsiteX25" fmla="*/ 612737 w 1953285"/>
                <a:gd name="connsiteY25" fmla="*/ 0 h 2986134"/>
                <a:gd name="connsiteX26" fmla="*/ 731959 w 1953285"/>
                <a:gd name="connsiteY26" fmla="*/ 332056 h 2986134"/>
                <a:gd name="connsiteX27" fmla="*/ 724845 w 1953285"/>
                <a:gd name="connsiteY27" fmla="*/ 678085 h 2986134"/>
                <a:gd name="connsiteX28" fmla="*/ 547743 w 1953285"/>
                <a:gd name="connsiteY28" fmla="*/ 1005788 h 2986134"/>
                <a:gd name="connsiteX29" fmla="*/ 550217 w 1953285"/>
                <a:gd name="connsiteY29" fmla="*/ 1049853 h 2986134"/>
                <a:gd name="connsiteX30" fmla="*/ 968955 w 1953285"/>
                <a:gd name="connsiteY30" fmla="*/ 813397 h 2986134"/>
                <a:gd name="connsiteX31" fmla="*/ 1461349 w 1953285"/>
                <a:gd name="connsiteY31" fmla="*/ 701311 h 2986134"/>
                <a:gd name="connsiteX32" fmla="*/ 1473951 w 1953285"/>
                <a:gd name="connsiteY32" fmla="*/ 708401 h 2986134"/>
                <a:gd name="connsiteX0" fmla="*/ 1473856 w 1953190"/>
                <a:gd name="connsiteY0" fmla="*/ 708401 h 2991508"/>
                <a:gd name="connsiteX1" fmla="*/ 1411263 w 1953190"/>
                <a:gd name="connsiteY1" fmla="*/ 919813 h 2991508"/>
                <a:gd name="connsiteX2" fmla="*/ 1190060 w 1953190"/>
                <a:gd name="connsiteY2" fmla="*/ 1213129 h 2991508"/>
                <a:gd name="connsiteX3" fmla="*/ 909179 w 1953190"/>
                <a:gd name="connsiteY3" fmla="*/ 1450576 h 2991508"/>
                <a:gd name="connsiteX4" fmla="*/ 566918 w 1953190"/>
                <a:gd name="connsiteY4" fmla="*/ 1632245 h 2991508"/>
                <a:gd name="connsiteX5" fmla="*/ 737266 w 1953190"/>
                <a:gd name="connsiteY5" fmla="*/ 1653421 h 2991508"/>
                <a:gd name="connsiteX6" fmla="*/ 1274880 w 1953190"/>
                <a:gd name="connsiteY6" fmla="*/ 1655250 h 2991508"/>
                <a:gd name="connsiteX7" fmla="*/ 1674972 w 1953190"/>
                <a:gd name="connsiteY7" fmla="*/ 1749816 h 2991508"/>
                <a:gd name="connsiteX8" fmla="*/ 1932261 w 1953190"/>
                <a:gd name="connsiteY8" fmla="*/ 1866208 h 2991508"/>
                <a:gd name="connsiteX9" fmla="*/ 1906135 w 1953190"/>
                <a:gd name="connsiteY9" fmla="*/ 1943962 h 2991508"/>
                <a:gd name="connsiteX10" fmla="*/ 1653148 w 1953190"/>
                <a:gd name="connsiteY10" fmla="*/ 2106263 h 2991508"/>
                <a:gd name="connsiteX11" fmla="*/ 1253056 w 1953190"/>
                <a:gd name="connsiteY11" fmla="*/ 2208104 h 2991508"/>
                <a:gd name="connsiteX12" fmla="*/ 935741 w 1953190"/>
                <a:gd name="connsiteY12" fmla="*/ 2195250 h 2991508"/>
                <a:gd name="connsiteX13" fmla="*/ 578649 w 1953190"/>
                <a:gd name="connsiteY13" fmla="*/ 2089164 h 2991508"/>
                <a:gd name="connsiteX14" fmla="*/ 321855 w 1953190"/>
                <a:gd name="connsiteY14" fmla="*/ 1949541 h 2991508"/>
                <a:gd name="connsiteX15" fmla="*/ 292128 w 1953190"/>
                <a:gd name="connsiteY15" fmla="*/ 2002232 h 2991508"/>
                <a:gd name="connsiteX16" fmla="*/ 341090 w 1953190"/>
                <a:gd name="connsiteY16" fmla="*/ 2395326 h 2991508"/>
                <a:gd name="connsiteX17" fmla="*/ 426405 w 1953190"/>
                <a:gd name="connsiteY17" fmla="*/ 2772335 h 2991508"/>
                <a:gd name="connsiteX18" fmla="*/ 465189 w 1953190"/>
                <a:gd name="connsiteY18" fmla="*/ 2891702 h 2991508"/>
                <a:gd name="connsiteX19" fmla="*/ 220668 w 1953190"/>
                <a:gd name="connsiteY19" fmla="*/ 2991507 h 2991508"/>
                <a:gd name="connsiteX20" fmla="*/ 48254 w 1953190"/>
                <a:gd name="connsiteY20" fmla="*/ 2358824 h 2991508"/>
                <a:gd name="connsiteX21" fmla="*/ 318 w 1953190"/>
                <a:gd name="connsiteY21" fmla="*/ 1730652 h 2991508"/>
                <a:gd name="connsiteX22" fmla="*/ 105813 w 1953190"/>
                <a:gd name="connsiteY22" fmla="*/ 904785 h 2991508"/>
                <a:gd name="connsiteX23" fmla="*/ 278284 w 1953190"/>
                <a:gd name="connsiteY23" fmla="*/ 433148 h 2991508"/>
                <a:gd name="connsiteX24" fmla="*/ 443791 w 1953190"/>
                <a:gd name="connsiteY24" fmla="*/ 172515 h 2991508"/>
                <a:gd name="connsiteX25" fmla="*/ 612642 w 1953190"/>
                <a:gd name="connsiteY25" fmla="*/ 0 h 2991508"/>
                <a:gd name="connsiteX26" fmla="*/ 731864 w 1953190"/>
                <a:gd name="connsiteY26" fmla="*/ 332056 h 2991508"/>
                <a:gd name="connsiteX27" fmla="*/ 724750 w 1953190"/>
                <a:gd name="connsiteY27" fmla="*/ 678085 h 2991508"/>
                <a:gd name="connsiteX28" fmla="*/ 547648 w 1953190"/>
                <a:gd name="connsiteY28" fmla="*/ 1005788 h 2991508"/>
                <a:gd name="connsiteX29" fmla="*/ 550122 w 1953190"/>
                <a:gd name="connsiteY29" fmla="*/ 1049853 h 2991508"/>
                <a:gd name="connsiteX30" fmla="*/ 968860 w 1953190"/>
                <a:gd name="connsiteY30" fmla="*/ 813397 h 2991508"/>
                <a:gd name="connsiteX31" fmla="*/ 1461254 w 1953190"/>
                <a:gd name="connsiteY31" fmla="*/ 701311 h 2991508"/>
                <a:gd name="connsiteX32" fmla="*/ 1473856 w 1953190"/>
                <a:gd name="connsiteY32" fmla="*/ 708401 h 2991508"/>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495013 w 1983014"/>
                <a:gd name="connsiteY18" fmla="*/ 2891702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35637 w 1983014"/>
                <a:gd name="connsiteY22" fmla="*/ 904785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495013 w 1983014"/>
                <a:gd name="connsiteY18" fmla="*/ 2891702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42833 w 1983014"/>
                <a:gd name="connsiteY15" fmla="*/ 1997936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42833 w 1983014"/>
                <a:gd name="connsiteY15" fmla="*/ 1997936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750 w 1983084"/>
                <a:gd name="connsiteY0" fmla="*/ 708401 h 2991507"/>
                <a:gd name="connsiteX1" fmla="*/ 1441157 w 1983084"/>
                <a:gd name="connsiteY1" fmla="*/ 919813 h 2991507"/>
                <a:gd name="connsiteX2" fmla="*/ 1219954 w 1983084"/>
                <a:gd name="connsiteY2" fmla="*/ 1213129 h 2991507"/>
                <a:gd name="connsiteX3" fmla="*/ 939073 w 1983084"/>
                <a:gd name="connsiteY3" fmla="*/ 1450576 h 2991507"/>
                <a:gd name="connsiteX4" fmla="*/ 596812 w 1983084"/>
                <a:gd name="connsiteY4" fmla="*/ 1632245 h 2991507"/>
                <a:gd name="connsiteX5" fmla="*/ 767160 w 1983084"/>
                <a:gd name="connsiteY5" fmla="*/ 1653421 h 2991507"/>
                <a:gd name="connsiteX6" fmla="*/ 1304774 w 1983084"/>
                <a:gd name="connsiteY6" fmla="*/ 1655250 h 2991507"/>
                <a:gd name="connsiteX7" fmla="*/ 1704866 w 1983084"/>
                <a:gd name="connsiteY7" fmla="*/ 1749816 h 2991507"/>
                <a:gd name="connsiteX8" fmla="*/ 1962155 w 1983084"/>
                <a:gd name="connsiteY8" fmla="*/ 1866208 h 2991507"/>
                <a:gd name="connsiteX9" fmla="*/ 1936029 w 1983084"/>
                <a:gd name="connsiteY9" fmla="*/ 1943962 h 2991507"/>
                <a:gd name="connsiteX10" fmla="*/ 1683042 w 1983084"/>
                <a:gd name="connsiteY10" fmla="*/ 2106263 h 2991507"/>
                <a:gd name="connsiteX11" fmla="*/ 1282950 w 1983084"/>
                <a:gd name="connsiteY11" fmla="*/ 2208104 h 2991507"/>
                <a:gd name="connsiteX12" fmla="*/ 965635 w 1983084"/>
                <a:gd name="connsiteY12" fmla="*/ 2195250 h 2991507"/>
                <a:gd name="connsiteX13" fmla="*/ 608543 w 1983084"/>
                <a:gd name="connsiteY13" fmla="*/ 2089164 h 2991507"/>
                <a:gd name="connsiteX14" fmla="*/ 351749 w 1983084"/>
                <a:gd name="connsiteY14" fmla="*/ 1949541 h 2991507"/>
                <a:gd name="connsiteX15" fmla="*/ 342903 w 1983084"/>
                <a:gd name="connsiteY15" fmla="*/ 1997936 h 2991507"/>
                <a:gd name="connsiteX16" fmla="*/ 396859 w 1983084"/>
                <a:gd name="connsiteY16" fmla="*/ 2349194 h 2991507"/>
                <a:gd name="connsiteX17" fmla="*/ 489005 w 1983084"/>
                <a:gd name="connsiteY17" fmla="*/ 2732957 h 2991507"/>
                <a:gd name="connsiteX18" fmla="*/ 553043 w 1983084"/>
                <a:gd name="connsiteY18" fmla="*/ 2882494 h 2991507"/>
                <a:gd name="connsiteX19" fmla="*/ 250562 w 1983084"/>
                <a:gd name="connsiteY19" fmla="*/ 2991507 h 2991507"/>
                <a:gd name="connsiteX20" fmla="*/ 63305 w 1983084"/>
                <a:gd name="connsiteY20" fmla="*/ 2363639 h 2991507"/>
                <a:gd name="connsiteX21" fmla="*/ 199 w 1983084"/>
                <a:gd name="connsiteY21" fmla="*/ 1690577 h 2991507"/>
                <a:gd name="connsiteX22" fmla="*/ 120046 w 1983084"/>
                <a:gd name="connsiteY22" fmla="*/ 908009 h 2991507"/>
                <a:gd name="connsiteX23" fmla="*/ 308178 w 1983084"/>
                <a:gd name="connsiteY23" fmla="*/ 433148 h 2991507"/>
                <a:gd name="connsiteX24" fmla="*/ 473685 w 1983084"/>
                <a:gd name="connsiteY24" fmla="*/ 172515 h 2991507"/>
                <a:gd name="connsiteX25" fmla="*/ 642536 w 1983084"/>
                <a:gd name="connsiteY25" fmla="*/ 0 h 2991507"/>
                <a:gd name="connsiteX26" fmla="*/ 761758 w 1983084"/>
                <a:gd name="connsiteY26" fmla="*/ 332056 h 2991507"/>
                <a:gd name="connsiteX27" fmla="*/ 754644 w 1983084"/>
                <a:gd name="connsiteY27" fmla="*/ 678085 h 2991507"/>
                <a:gd name="connsiteX28" fmla="*/ 577542 w 1983084"/>
                <a:gd name="connsiteY28" fmla="*/ 1005788 h 2991507"/>
                <a:gd name="connsiteX29" fmla="*/ 580016 w 1983084"/>
                <a:gd name="connsiteY29" fmla="*/ 1049853 h 2991507"/>
                <a:gd name="connsiteX30" fmla="*/ 998754 w 1983084"/>
                <a:gd name="connsiteY30" fmla="*/ 813397 h 2991507"/>
                <a:gd name="connsiteX31" fmla="*/ 1491148 w 1983084"/>
                <a:gd name="connsiteY31" fmla="*/ 701311 h 2991507"/>
                <a:gd name="connsiteX32" fmla="*/ 1503750 w 1983084"/>
                <a:gd name="connsiteY32" fmla="*/ 708401 h 2991507"/>
                <a:gd name="connsiteX0" fmla="*/ 1503751 w 1983085"/>
                <a:gd name="connsiteY0" fmla="*/ 708401 h 2991507"/>
                <a:gd name="connsiteX1" fmla="*/ 1441158 w 1983085"/>
                <a:gd name="connsiteY1" fmla="*/ 919813 h 2991507"/>
                <a:gd name="connsiteX2" fmla="*/ 1219955 w 1983085"/>
                <a:gd name="connsiteY2" fmla="*/ 1213129 h 2991507"/>
                <a:gd name="connsiteX3" fmla="*/ 939074 w 1983085"/>
                <a:gd name="connsiteY3" fmla="*/ 1450576 h 2991507"/>
                <a:gd name="connsiteX4" fmla="*/ 596813 w 1983085"/>
                <a:gd name="connsiteY4" fmla="*/ 1632245 h 2991507"/>
                <a:gd name="connsiteX5" fmla="*/ 767161 w 1983085"/>
                <a:gd name="connsiteY5" fmla="*/ 1653421 h 2991507"/>
                <a:gd name="connsiteX6" fmla="*/ 1304775 w 1983085"/>
                <a:gd name="connsiteY6" fmla="*/ 1655250 h 2991507"/>
                <a:gd name="connsiteX7" fmla="*/ 1704867 w 1983085"/>
                <a:gd name="connsiteY7" fmla="*/ 1749816 h 2991507"/>
                <a:gd name="connsiteX8" fmla="*/ 1962156 w 1983085"/>
                <a:gd name="connsiteY8" fmla="*/ 1866208 h 2991507"/>
                <a:gd name="connsiteX9" fmla="*/ 1936030 w 1983085"/>
                <a:gd name="connsiteY9" fmla="*/ 1943962 h 2991507"/>
                <a:gd name="connsiteX10" fmla="*/ 1683043 w 1983085"/>
                <a:gd name="connsiteY10" fmla="*/ 2106263 h 2991507"/>
                <a:gd name="connsiteX11" fmla="*/ 1282951 w 1983085"/>
                <a:gd name="connsiteY11" fmla="*/ 2208104 h 2991507"/>
                <a:gd name="connsiteX12" fmla="*/ 965636 w 1983085"/>
                <a:gd name="connsiteY12" fmla="*/ 2195250 h 2991507"/>
                <a:gd name="connsiteX13" fmla="*/ 608544 w 1983085"/>
                <a:gd name="connsiteY13" fmla="*/ 2089164 h 2991507"/>
                <a:gd name="connsiteX14" fmla="*/ 351750 w 1983085"/>
                <a:gd name="connsiteY14" fmla="*/ 1949541 h 2991507"/>
                <a:gd name="connsiteX15" fmla="*/ 342904 w 1983085"/>
                <a:gd name="connsiteY15" fmla="*/ 1997936 h 2991507"/>
                <a:gd name="connsiteX16" fmla="*/ 396860 w 1983085"/>
                <a:gd name="connsiteY16" fmla="*/ 2349194 h 2991507"/>
                <a:gd name="connsiteX17" fmla="*/ 509109 w 1983085"/>
                <a:gd name="connsiteY17" fmla="*/ 2762247 h 2991507"/>
                <a:gd name="connsiteX18" fmla="*/ 553044 w 1983085"/>
                <a:gd name="connsiteY18" fmla="*/ 2882494 h 2991507"/>
                <a:gd name="connsiteX19" fmla="*/ 250563 w 1983085"/>
                <a:gd name="connsiteY19" fmla="*/ 2991507 h 2991507"/>
                <a:gd name="connsiteX20" fmla="*/ 63306 w 1983085"/>
                <a:gd name="connsiteY20" fmla="*/ 2363639 h 2991507"/>
                <a:gd name="connsiteX21" fmla="*/ 200 w 1983085"/>
                <a:gd name="connsiteY21" fmla="*/ 1690577 h 2991507"/>
                <a:gd name="connsiteX22" fmla="*/ 120047 w 1983085"/>
                <a:gd name="connsiteY22" fmla="*/ 908009 h 2991507"/>
                <a:gd name="connsiteX23" fmla="*/ 308179 w 1983085"/>
                <a:gd name="connsiteY23" fmla="*/ 433148 h 2991507"/>
                <a:gd name="connsiteX24" fmla="*/ 473686 w 1983085"/>
                <a:gd name="connsiteY24" fmla="*/ 172515 h 2991507"/>
                <a:gd name="connsiteX25" fmla="*/ 642537 w 1983085"/>
                <a:gd name="connsiteY25" fmla="*/ 0 h 2991507"/>
                <a:gd name="connsiteX26" fmla="*/ 761759 w 1983085"/>
                <a:gd name="connsiteY26" fmla="*/ 332056 h 2991507"/>
                <a:gd name="connsiteX27" fmla="*/ 754645 w 1983085"/>
                <a:gd name="connsiteY27" fmla="*/ 678085 h 2991507"/>
                <a:gd name="connsiteX28" fmla="*/ 577543 w 1983085"/>
                <a:gd name="connsiteY28" fmla="*/ 1005788 h 2991507"/>
                <a:gd name="connsiteX29" fmla="*/ 580017 w 1983085"/>
                <a:gd name="connsiteY29" fmla="*/ 1049853 h 2991507"/>
                <a:gd name="connsiteX30" fmla="*/ 998755 w 1983085"/>
                <a:gd name="connsiteY30" fmla="*/ 813397 h 2991507"/>
                <a:gd name="connsiteX31" fmla="*/ 1491149 w 1983085"/>
                <a:gd name="connsiteY31" fmla="*/ 701311 h 2991507"/>
                <a:gd name="connsiteX32" fmla="*/ 1503751 w 1983085"/>
                <a:gd name="connsiteY32" fmla="*/ 708401 h 2991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983085" h="2991507">
                  <a:moveTo>
                    <a:pt x="1503751" y="708401"/>
                  </a:moveTo>
                  <a:cubicBezTo>
                    <a:pt x="1523712" y="737061"/>
                    <a:pt x="1480707" y="845173"/>
                    <a:pt x="1441158" y="919813"/>
                  </a:cubicBezTo>
                  <a:cubicBezTo>
                    <a:pt x="1395959" y="1005116"/>
                    <a:pt x="1303636" y="1124669"/>
                    <a:pt x="1219955" y="1213129"/>
                  </a:cubicBezTo>
                  <a:cubicBezTo>
                    <a:pt x="1136275" y="1301590"/>
                    <a:pt x="1042931" y="1380723"/>
                    <a:pt x="939074" y="1450576"/>
                  </a:cubicBezTo>
                  <a:cubicBezTo>
                    <a:pt x="835217" y="1520429"/>
                    <a:pt x="606345" y="1620692"/>
                    <a:pt x="596813" y="1632245"/>
                  </a:cubicBezTo>
                  <a:cubicBezTo>
                    <a:pt x="587281" y="1643798"/>
                    <a:pt x="649167" y="1649587"/>
                    <a:pt x="767161" y="1653421"/>
                  </a:cubicBezTo>
                  <a:cubicBezTo>
                    <a:pt x="885155" y="1657255"/>
                    <a:pt x="1148491" y="1639184"/>
                    <a:pt x="1304775" y="1655250"/>
                  </a:cubicBezTo>
                  <a:cubicBezTo>
                    <a:pt x="1461059" y="1671316"/>
                    <a:pt x="1595303" y="1714658"/>
                    <a:pt x="1704867" y="1749816"/>
                  </a:cubicBezTo>
                  <a:cubicBezTo>
                    <a:pt x="1814430" y="1784976"/>
                    <a:pt x="1923629" y="1833850"/>
                    <a:pt x="1962156" y="1866208"/>
                  </a:cubicBezTo>
                  <a:cubicBezTo>
                    <a:pt x="2000683" y="1898565"/>
                    <a:pt x="1982548" y="1903952"/>
                    <a:pt x="1936030" y="1943962"/>
                  </a:cubicBezTo>
                  <a:cubicBezTo>
                    <a:pt x="1889511" y="1983971"/>
                    <a:pt x="1791890" y="2062239"/>
                    <a:pt x="1683043" y="2106263"/>
                  </a:cubicBezTo>
                  <a:cubicBezTo>
                    <a:pt x="1574197" y="2150286"/>
                    <a:pt x="1402519" y="2193274"/>
                    <a:pt x="1282951" y="2208104"/>
                  </a:cubicBezTo>
                  <a:cubicBezTo>
                    <a:pt x="1163382" y="2222935"/>
                    <a:pt x="1078036" y="2215074"/>
                    <a:pt x="965636" y="2195250"/>
                  </a:cubicBezTo>
                  <a:cubicBezTo>
                    <a:pt x="853235" y="2175427"/>
                    <a:pt x="710858" y="2130115"/>
                    <a:pt x="608544" y="2089164"/>
                  </a:cubicBezTo>
                  <a:cubicBezTo>
                    <a:pt x="506230" y="2048213"/>
                    <a:pt x="368968" y="1961518"/>
                    <a:pt x="351750" y="1949541"/>
                  </a:cubicBezTo>
                  <a:cubicBezTo>
                    <a:pt x="334532" y="1937564"/>
                    <a:pt x="335386" y="1931327"/>
                    <a:pt x="342904" y="1997936"/>
                  </a:cubicBezTo>
                  <a:cubicBezTo>
                    <a:pt x="350422" y="2064545"/>
                    <a:pt x="369159" y="2221809"/>
                    <a:pt x="396860" y="2349194"/>
                  </a:cubicBezTo>
                  <a:cubicBezTo>
                    <a:pt x="424561" y="2476579"/>
                    <a:pt x="467735" y="2639985"/>
                    <a:pt x="509109" y="2762247"/>
                  </a:cubicBezTo>
                  <a:lnTo>
                    <a:pt x="553044" y="2882494"/>
                  </a:lnTo>
                  <a:cubicBezTo>
                    <a:pt x="473777" y="2939687"/>
                    <a:pt x="326860" y="2968014"/>
                    <a:pt x="250563" y="2991507"/>
                  </a:cubicBezTo>
                  <a:cubicBezTo>
                    <a:pt x="170949" y="2783480"/>
                    <a:pt x="105033" y="2580461"/>
                    <a:pt x="63306" y="2363639"/>
                  </a:cubicBezTo>
                  <a:cubicBezTo>
                    <a:pt x="21579" y="2146817"/>
                    <a:pt x="-2461" y="1929490"/>
                    <a:pt x="200" y="1690577"/>
                  </a:cubicBezTo>
                  <a:cubicBezTo>
                    <a:pt x="2859" y="1451663"/>
                    <a:pt x="68717" y="1117581"/>
                    <a:pt x="120047" y="908009"/>
                  </a:cubicBezTo>
                  <a:cubicBezTo>
                    <a:pt x="171377" y="698438"/>
                    <a:pt x="249239" y="555730"/>
                    <a:pt x="308179" y="433148"/>
                  </a:cubicBezTo>
                  <a:cubicBezTo>
                    <a:pt x="367119" y="310566"/>
                    <a:pt x="414822" y="245163"/>
                    <a:pt x="473686" y="172515"/>
                  </a:cubicBezTo>
                  <a:cubicBezTo>
                    <a:pt x="525192" y="108949"/>
                    <a:pt x="595112" y="17610"/>
                    <a:pt x="642537" y="0"/>
                  </a:cubicBezTo>
                  <a:cubicBezTo>
                    <a:pt x="709556" y="115352"/>
                    <a:pt x="737990" y="210065"/>
                    <a:pt x="761759" y="332056"/>
                  </a:cubicBezTo>
                  <a:cubicBezTo>
                    <a:pt x="780973" y="477891"/>
                    <a:pt x="781276" y="547748"/>
                    <a:pt x="754645" y="678085"/>
                  </a:cubicBezTo>
                  <a:cubicBezTo>
                    <a:pt x="727497" y="810951"/>
                    <a:pt x="606647" y="943826"/>
                    <a:pt x="577543" y="1005788"/>
                  </a:cubicBezTo>
                  <a:cubicBezTo>
                    <a:pt x="548438" y="1067749"/>
                    <a:pt x="509816" y="1081918"/>
                    <a:pt x="580017" y="1049853"/>
                  </a:cubicBezTo>
                  <a:cubicBezTo>
                    <a:pt x="650219" y="1017789"/>
                    <a:pt x="846899" y="871489"/>
                    <a:pt x="998755" y="813397"/>
                  </a:cubicBezTo>
                  <a:cubicBezTo>
                    <a:pt x="1150609" y="755308"/>
                    <a:pt x="1446228" y="697135"/>
                    <a:pt x="1491149" y="701311"/>
                  </a:cubicBezTo>
                  <a:cubicBezTo>
                    <a:pt x="1496764" y="701833"/>
                    <a:pt x="1500901" y="704307"/>
                    <a:pt x="1503751" y="708401"/>
                  </a:cubicBezTo>
                  <a:close/>
                </a:path>
              </a:pathLst>
            </a:custGeom>
            <a:solidFill>
              <a:schemeClr val="accent4">
                <a:lumMod val="40000"/>
                <a:lumOff val="60000"/>
                <a:alpha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Tree>
    <p:extLst>
      <p:ext uri="{BB962C8B-B14F-4D97-AF65-F5344CB8AC3E}">
        <p14:creationId xmlns:p14="http://schemas.microsoft.com/office/powerpoint/2010/main" val="18995567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children and a person with a crown&#10;&#10;Description automatically generated">
            <a:extLst>
              <a:ext uri="{FF2B5EF4-FFF2-40B4-BE49-F238E27FC236}">
                <a16:creationId xmlns:a16="http://schemas.microsoft.com/office/drawing/2014/main" id="{3D9A6E76-7110-CC9F-CA2B-DBAC8FC41F37}"/>
              </a:ext>
            </a:extLst>
          </p:cNvPr>
          <p:cNvPicPr>
            <a:picLocks noChangeAspect="1"/>
          </p:cNvPicPr>
          <p:nvPr/>
        </p:nvPicPr>
        <p:blipFill>
          <a:blip r:embed="rId2"/>
          <a:stretch>
            <a:fillRect/>
          </a:stretch>
        </p:blipFill>
        <p:spPr>
          <a:xfrm>
            <a:off x="223284" y="225089"/>
            <a:ext cx="2094312" cy="1997760"/>
          </a:xfrm>
          <a:prstGeom prst="rect">
            <a:avLst/>
          </a:prstGeom>
        </p:spPr>
      </p:pic>
      <p:sp>
        <p:nvSpPr>
          <p:cNvPr id="4" name="TextBox 3">
            <a:extLst>
              <a:ext uri="{FF2B5EF4-FFF2-40B4-BE49-F238E27FC236}">
                <a16:creationId xmlns:a16="http://schemas.microsoft.com/office/drawing/2014/main" id="{E63A09A5-FB96-8572-C916-7AF396DC01DB}"/>
              </a:ext>
            </a:extLst>
          </p:cNvPr>
          <p:cNvSpPr txBox="1"/>
          <p:nvPr/>
        </p:nvSpPr>
        <p:spPr>
          <a:xfrm>
            <a:off x="2821021" y="502595"/>
            <a:ext cx="8819744"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ea typeface="Calibri"/>
                <a:cs typeface="Calibri"/>
              </a:rPr>
              <a:t>Build, maintain and repair relationships.</a:t>
            </a:r>
            <a:endParaRPr lang="en-US">
              <a:ea typeface="Calibri" panose="020F0502020204030204"/>
              <a:cs typeface="Calibri" panose="020F0502020204030204"/>
            </a:endParaRPr>
          </a:p>
        </p:txBody>
      </p:sp>
      <p:pic>
        <p:nvPicPr>
          <p:cNvPr id="5" name="Picture 4" descr="Green text on a white background&#10;&#10;Description automatically generated">
            <a:extLst>
              <a:ext uri="{FF2B5EF4-FFF2-40B4-BE49-F238E27FC236}">
                <a16:creationId xmlns:a16="http://schemas.microsoft.com/office/drawing/2014/main" id="{CEC63026-8CFE-0A89-D906-183D1D578DAD}"/>
              </a:ext>
            </a:extLst>
          </p:cNvPr>
          <p:cNvPicPr>
            <a:picLocks noChangeAspect="1"/>
          </p:cNvPicPr>
          <p:nvPr/>
        </p:nvPicPr>
        <p:blipFill>
          <a:blip r:embed="rId3"/>
          <a:stretch>
            <a:fillRect/>
          </a:stretch>
        </p:blipFill>
        <p:spPr>
          <a:xfrm>
            <a:off x="225358" y="2808527"/>
            <a:ext cx="4794114" cy="1240946"/>
          </a:xfrm>
          <a:prstGeom prst="rect">
            <a:avLst/>
          </a:prstGeom>
        </p:spPr>
      </p:pic>
      <p:sp>
        <p:nvSpPr>
          <p:cNvPr id="6" name="TextBox 5">
            <a:extLst>
              <a:ext uri="{FF2B5EF4-FFF2-40B4-BE49-F238E27FC236}">
                <a16:creationId xmlns:a16="http://schemas.microsoft.com/office/drawing/2014/main" id="{F3EDDA11-E862-502A-7267-48D0E842A267}"/>
              </a:ext>
            </a:extLst>
          </p:cNvPr>
          <p:cNvSpPr txBox="1"/>
          <p:nvPr/>
        </p:nvSpPr>
        <p:spPr>
          <a:xfrm>
            <a:off x="6322978" y="1734765"/>
            <a:ext cx="4896255" cy="41549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ea typeface="Calibri"/>
                <a:cs typeface="Calibri"/>
              </a:rPr>
              <a:t>Story Telling</a:t>
            </a:r>
          </a:p>
          <a:p>
            <a:pPr marL="342900" indent="-342900">
              <a:buAutoNum type="arabicPeriod"/>
            </a:pPr>
            <a:r>
              <a:rPr lang="en-US" sz="2400" dirty="0">
                <a:ea typeface="Calibri"/>
                <a:cs typeface="Calibri"/>
              </a:rPr>
              <a:t>What's happened?</a:t>
            </a:r>
          </a:p>
          <a:p>
            <a:pPr marL="342900" indent="-342900">
              <a:buAutoNum type="arabicPeriod"/>
            </a:pPr>
            <a:r>
              <a:rPr lang="en-US" sz="2400" dirty="0">
                <a:ea typeface="Calibri"/>
                <a:cs typeface="Calibri"/>
              </a:rPr>
              <a:t>What were you thinking and how were you feeling?</a:t>
            </a:r>
          </a:p>
          <a:p>
            <a:r>
              <a:rPr lang="en-US" sz="2400" b="1" dirty="0">
                <a:ea typeface="Calibri"/>
                <a:cs typeface="Calibri"/>
              </a:rPr>
              <a:t>Making Connections</a:t>
            </a:r>
          </a:p>
          <a:p>
            <a:r>
              <a:rPr lang="en-US" sz="2400" dirty="0">
                <a:ea typeface="Calibri"/>
                <a:cs typeface="Calibri"/>
              </a:rPr>
              <a:t>3. Who else has been affected? And how?</a:t>
            </a:r>
          </a:p>
          <a:p>
            <a:r>
              <a:rPr lang="en-US" sz="2400" b="1" dirty="0">
                <a:ea typeface="Calibri"/>
                <a:cs typeface="Calibri"/>
              </a:rPr>
              <a:t>Problem Solving</a:t>
            </a:r>
          </a:p>
          <a:p>
            <a:r>
              <a:rPr lang="en-US" sz="2400" dirty="0">
                <a:ea typeface="Calibri"/>
                <a:cs typeface="Calibri"/>
              </a:rPr>
              <a:t>4. What are your needs and strength?</a:t>
            </a:r>
          </a:p>
          <a:p>
            <a:r>
              <a:rPr lang="en-US" sz="2400" dirty="0">
                <a:ea typeface="Calibri"/>
                <a:cs typeface="Calibri"/>
              </a:rPr>
              <a:t>5. What do you want to happen now in order to move forward?</a:t>
            </a:r>
          </a:p>
        </p:txBody>
      </p:sp>
    </p:spTree>
    <p:extLst>
      <p:ext uri="{BB962C8B-B14F-4D97-AF65-F5344CB8AC3E}">
        <p14:creationId xmlns:p14="http://schemas.microsoft.com/office/powerpoint/2010/main" val="3061192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group of children and a person with a crown&#10;&#10;Description automatically generated">
            <a:extLst>
              <a:ext uri="{FF2B5EF4-FFF2-40B4-BE49-F238E27FC236}">
                <a16:creationId xmlns:a16="http://schemas.microsoft.com/office/drawing/2014/main" id="{769E22A2-0771-42AE-1BE8-BBB3AB16CFC4}"/>
              </a:ext>
            </a:extLst>
          </p:cNvPr>
          <p:cNvPicPr>
            <a:picLocks noChangeAspect="1"/>
          </p:cNvPicPr>
          <p:nvPr/>
        </p:nvPicPr>
        <p:blipFill>
          <a:blip r:embed="rId2"/>
          <a:stretch>
            <a:fillRect/>
          </a:stretch>
        </p:blipFill>
        <p:spPr>
          <a:xfrm>
            <a:off x="1031239" y="1615204"/>
            <a:ext cx="3775459" cy="3596124"/>
          </a:xfrm>
          <a:prstGeom prst="rect">
            <a:avLst/>
          </a:prstGeom>
        </p:spPr>
      </p:pic>
      <p:sp>
        <p:nvSpPr>
          <p:cNvPr id="30" name="Freeform: Shape 29">
            <a:extLst>
              <a:ext uri="{FF2B5EF4-FFF2-40B4-BE49-F238E27FC236}">
                <a16:creationId xmlns:a16="http://schemas.microsoft.com/office/drawing/2014/main" id="{B9A1D9BC-1455-4308-9ABD-A3F8EDB67A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6068" y="320442"/>
            <a:ext cx="6572492" cy="6212748"/>
          </a:xfrm>
          <a:custGeom>
            <a:avLst/>
            <a:gdLst>
              <a:gd name="connsiteX0" fmla="*/ 0 w 6572492"/>
              <a:gd name="connsiteY0" fmla="*/ 0 h 6212748"/>
              <a:gd name="connsiteX1" fmla="*/ 2248593 w 6572492"/>
              <a:gd name="connsiteY1" fmla="*/ 0 h 6212748"/>
              <a:gd name="connsiteX2" fmla="*/ 2694770 w 6572492"/>
              <a:gd name="connsiteY2" fmla="*/ 0 h 6212748"/>
              <a:gd name="connsiteX3" fmla="*/ 2991094 w 6572492"/>
              <a:gd name="connsiteY3" fmla="*/ 0 h 6212748"/>
              <a:gd name="connsiteX4" fmla="*/ 6572492 w 6572492"/>
              <a:gd name="connsiteY4" fmla="*/ 0 h 6212748"/>
              <a:gd name="connsiteX5" fmla="*/ 6572492 w 6572492"/>
              <a:gd name="connsiteY5" fmla="*/ 2864954 h 6212748"/>
              <a:gd name="connsiteX6" fmla="*/ 3129047 w 6572492"/>
              <a:gd name="connsiteY6" fmla="*/ 6212748 h 6212748"/>
              <a:gd name="connsiteX7" fmla="*/ 2694770 w 6572492"/>
              <a:gd name="connsiteY7" fmla="*/ 6212748 h 6212748"/>
              <a:gd name="connsiteX8" fmla="*/ 2248593 w 6572492"/>
              <a:gd name="connsiteY8" fmla="*/ 6212748 h 6212748"/>
              <a:gd name="connsiteX9" fmla="*/ 0 w 6572492"/>
              <a:gd name="connsiteY9" fmla="*/ 6212748 h 621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2492" h="6212748">
                <a:moveTo>
                  <a:pt x="0" y="0"/>
                </a:moveTo>
                <a:lnTo>
                  <a:pt x="2248593" y="0"/>
                </a:lnTo>
                <a:lnTo>
                  <a:pt x="2694770" y="0"/>
                </a:lnTo>
                <a:lnTo>
                  <a:pt x="2991094" y="0"/>
                </a:lnTo>
                <a:lnTo>
                  <a:pt x="6572492" y="0"/>
                </a:lnTo>
                <a:lnTo>
                  <a:pt x="6572492" y="2864954"/>
                </a:lnTo>
                <a:lnTo>
                  <a:pt x="3129047" y="6212748"/>
                </a:lnTo>
                <a:lnTo>
                  <a:pt x="2694770" y="6212748"/>
                </a:lnTo>
                <a:lnTo>
                  <a:pt x="2248593"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Right Triangle 30">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4A62647B-1222-407C-8740-5A497612B1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545DB01-ADCD-28C7-A24F-369AE84203CF}"/>
              </a:ext>
            </a:extLst>
          </p:cNvPr>
          <p:cNvSpPr txBox="1"/>
          <p:nvPr/>
        </p:nvSpPr>
        <p:spPr>
          <a:xfrm>
            <a:off x="5775961" y="962526"/>
            <a:ext cx="5384800" cy="3210689"/>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nSpc>
                <a:spcPct val="90000"/>
              </a:lnSpc>
              <a:spcBef>
                <a:spcPct val="0"/>
              </a:spcBef>
              <a:spcAft>
                <a:spcPts val="600"/>
              </a:spcAft>
            </a:pPr>
            <a:r>
              <a:rPr lang="en-US" sz="5000" kern="1200">
                <a:solidFill>
                  <a:schemeClr val="tx1"/>
                </a:solidFill>
                <a:latin typeface="+mj-lt"/>
                <a:ea typeface="+mj-ea"/>
                <a:cs typeface="+mj-cs"/>
              </a:rPr>
              <a:t>One family working together to develop a love of learning for everyone.</a:t>
            </a:r>
          </a:p>
        </p:txBody>
      </p:sp>
    </p:spTree>
    <p:extLst>
      <p:ext uri="{BB962C8B-B14F-4D97-AF65-F5344CB8AC3E}">
        <p14:creationId xmlns:p14="http://schemas.microsoft.com/office/powerpoint/2010/main" val="28638754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group of children and a person with a crown&#10;&#10;Description automatically generated">
            <a:extLst>
              <a:ext uri="{FF2B5EF4-FFF2-40B4-BE49-F238E27FC236}">
                <a16:creationId xmlns:a16="http://schemas.microsoft.com/office/drawing/2014/main" id="{4B9C7E10-2716-01FA-B43F-0A1E248515AF}"/>
              </a:ext>
            </a:extLst>
          </p:cNvPr>
          <p:cNvPicPr>
            <a:picLocks noChangeAspect="1"/>
          </p:cNvPicPr>
          <p:nvPr/>
        </p:nvPicPr>
        <p:blipFill>
          <a:blip r:embed="rId2"/>
          <a:stretch>
            <a:fillRect/>
          </a:stretch>
        </p:blipFill>
        <p:spPr>
          <a:xfrm>
            <a:off x="1031239" y="1615204"/>
            <a:ext cx="3775459" cy="3596124"/>
          </a:xfrm>
          <a:prstGeom prst="rect">
            <a:avLst/>
          </a:prstGeom>
        </p:spPr>
      </p:pic>
      <p:sp>
        <p:nvSpPr>
          <p:cNvPr id="11" name="Freeform: Shape 10">
            <a:extLst>
              <a:ext uri="{FF2B5EF4-FFF2-40B4-BE49-F238E27FC236}">
                <a16:creationId xmlns:a16="http://schemas.microsoft.com/office/drawing/2014/main" id="{B9A1D9BC-1455-4308-9ABD-A3F8EDB67A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6068" y="320442"/>
            <a:ext cx="6572492" cy="6212748"/>
          </a:xfrm>
          <a:custGeom>
            <a:avLst/>
            <a:gdLst>
              <a:gd name="connsiteX0" fmla="*/ 0 w 6572492"/>
              <a:gd name="connsiteY0" fmla="*/ 0 h 6212748"/>
              <a:gd name="connsiteX1" fmla="*/ 2248593 w 6572492"/>
              <a:gd name="connsiteY1" fmla="*/ 0 h 6212748"/>
              <a:gd name="connsiteX2" fmla="*/ 2694770 w 6572492"/>
              <a:gd name="connsiteY2" fmla="*/ 0 h 6212748"/>
              <a:gd name="connsiteX3" fmla="*/ 2991094 w 6572492"/>
              <a:gd name="connsiteY3" fmla="*/ 0 h 6212748"/>
              <a:gd name="connsiteX4" fmla="*/ 6572492 w 6572492"/>
              <a:gd name="connsiteY4" fmla="*/ 0 h 6212748"/>
              <a:gd name="connsiteX5" fmla="*/ 6572492 w 6572492"/>
              <a:gd name="connsiteY5" fmla="*/ 2864954 h 6212748"/>
              <a:gd name="connsiteX6" fmla="*/ 3129047 w 6572492"/>
              <a:gd name="connsiteY6" fmla="*/ 6212748 h 6212748"/>
              <a:gd name="connsiteX7" fmla="*/ 2694770 w 6572492"/>
              <a:gd name="connsiteY7" fmla="*/ 6212748 h 6212748"/>
              <a:gd name="connsiteX8" fmla="*/ 2248593 w 6572492"/>
              <a:gd name="connsiteY8" fmla="*/ 6212748 h 6212748"/>
              <a:gd name="connsiteX9" fmla="*/ 0 w 6572492"/>
              <a:gd name="connsiteY9" fmla="*/ 6212748 h 621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2492" h="6212748">
                <a:moveTo>
                  <a:pt x="0" y="0"/>
                </a:moveTo>
                <a:lnTo>
                  <a:pt x="2248593" y="0"/>
                </a:lnTo>
                <a:lnTo>
                  <a:pt x="2694770" y="0"/>
                </a:lnTo>
                <a:lnTo>
                  <a:pt x="2991094" y="0"/>
                </a:lnTo>
                <a:lnTo>
                  <a:pt x="6572492" y="0"/>
                </a:lnTo>
                <a:lnTo>
                  <a:pt x="6572492" y="2864954"/>
                </a:lnTo>
                <a:lnTo>
                  <a:pt x="3129047" y="6212748"/>
                </a:lnTo>
                <a:lnTo>
                  <a:pt x="2694770" y="6212748"/>
                </a:lnTo>
                <a:lnTo>
                  <a:pt x="2248593"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Right Triangle 12">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4A62647B-1222-407C-8740-5A497612B1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818F785-CD9B-760C-6D97-4BC2AC2704A0}"/>
              </a:ext>
            </a:extLst>
          </p:cNvPr>
          <p:cNvSpPr txBox="1"/>
          <p:nvPr/>
        </p:nvSpPr>
        <p:spPr>
          <a:xfrm>
            <a:off x="5775961" y="962526"/>
            <a:ext cx="5384800" cy="3210689"/>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nSpc>
                <a:spcPct val="90000"/>
              </a:lnSpc>
              <a:spcBef>
                <a:spcPct val="0"/>
              </a:spcBef>
              <a:spcAft>
                <a:spcPts val="600"/>
              </a:spcAft>
            </a:pPr>
            <a:r>
              <a:rPr lang="en-US" sz="6100" kern="1200">
                <a:solidFill>
                  <a:schemeClr val="tx1"/>
                </a:solidFill>
                <a:latin typeface="+mj-lt"/>
                <a:ea typeface="+mj-ea"/>
                <a:cs typeface="+mj-cs"/>
              </a:rPr>
              <a:t>St Margaret's Catholic Primary is a community.</a:t>
            </a:r>
          </a:p>
        </p:txBody>
      </p:sp>
    </p:spTree>
    <p:extLst>
      <p:ext uri="{BB962C8B-B14F-4D97-AF65-F5344CB8AC3E}">
        <p14:creationId xmlns:p14="http://schemas.microsoft.com/office/powerpoint/2010/main" val="507250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D278E8D-D73B-C3AB-2253-D9E850D7E3C1}"/>
              </a:ext>
            </a:extLst>
          </p:cNvPr>
          <p:cNvSpPr txBox="1"/>
          <p:nvPr/>
        </p:nvSpPr>
        <p:spPr>
          <a:xfrm>
            <a:off x="630936" y="639520"/>
            <a:ext cx="3429000" cy="1719072"/>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gn="ctr">
              <a:lnSpc>
                <a:spcPct val="90000"/>
              </a:lnSpc>
              <a:spcBef>
                <a:spcPct val="0"/>
              </a:spcBef>
              <a:spcAft>
                <a:spcPts val="600"/>
              </a:spcAft>
            </a:pPr>
            <a:r>
              <a:rPr lang="en-US" sz="2400" b="1" dirty="0">
                <a:latin typeface="+mj-lt"/>
                <a:ea typeface="+mj-ea"/>
                <a:cs typeface="Calibri Light"/>
              </a:rPr>
              <a:t>Vision Week</a:t>
            </a:r>
          </a:p>
          <a:p>
            <a:pPr algn="ctr">
              <a:lnSpc>
                <a:spcPct val="90000"/>
              </a:lnSpc>
              <a:spcBef>
                <a:spcPct val="0"/>
              </a:spcBef>
              <a:spcAft>
                <a:spcPts val="600"/>
              </a:spcAft>
            </a:pPr>
            <a:r>
              <a:rPr lang="en-US" sz="2400" b="1" dirty="0">
                <a:latin typeface="+mj-lt"/>
                <a:ea typeface="+mj-ea"/>
                <a:cs typeface="Calibri Light"/>
              </a:rPr>
              <a:t>6th-10th November 2023</a:t>
            </a:r>
          </a:p>
        </p:txBody>
      </p:sp>
      <p:sp>
        <p:nvSpPr>
          <p:cNvPr id="15"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B5840249-6331-E30D-A8E4-2528E972DFAB}"/>
              </a:ext>
            </a:extLst>
          </p:cNvPr>
          <p:cNvSpPr txBox="1"/>
          <p:nvPr/>
        </p:nvSpPr>
        <p:spPr>
          <a:xfrm>
            <a:off x="630936" y="2807208"/>
            <a:ext cx="3429000" cy="3410712"/>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nSpc>
                <a:spcPct val="90000"/>
              </a:lnSpc>
              <a:spcAft>
                <a:spcPts val="600"/>
              </a:spcAft>
            </a:pPr>
            <a:r>
              <a:rPr lang="en-US" sz="1700" dirty="0">
                <a:cs typeface="Calibri"/>
              </a:rPr>
              <a:t>A vision is unique to each individual school. It explains what the school is all about. We have been busy putting together the vision for St Margaret's and we would like to share this with you. </a:t>
            </a:r>
          </a:p>
          <a:p>
            <a:pPr>
              <a:lnSpc>
                <a:spcPct val="90000"/>
              </a:lnSpc>
              <a:spcAft>
                <a:spcPts val="600"/>
              </a:spcAft>
            </a:pPr>
            <a:r>
              <a:rPr lang="en-US" sz="1700" dirty="0">
                <a:cs typeface="Calibri"/>
              </a:rPr>
              <a:t>Here is a timetable of events/activities that are part of the vision, anything that is </a:t>
            </a:r>
            <a:r>
              <a:rPr lang="en-US" sz="1700" dirty="0">
                <a:highlight>
                  <a:srgbClr val="FFFF00"/>
                </a:highlight>
                <a:cs typeface="Calibri"/>
              </a:rPr>
              <a:t>highlighted in yellow </a:t>
            </a:r>
            <a:r>
              <a:rPr lang="en-US" sz="1700" dirty="0">
                <a:cs typeface="Calibri"/>
              </a:rPr>
              <a:t>you are more than welcome to come and join us. You can pick and choose; you do not have to come to everything.</a:t>
            </a:r>
          </a:p>
          <a:p>
            <a:pPr>
              <a:lnSpc>
                <a:spcPct val="90000"/>
              </a:lnSpc>
              <a:spcAft>
                <a:spcPts val="600"/>
              </a:spcAft>
            </a:pPr>
            <a:endParaRPr lang="en-US" sz="1700" dirty="0">
              <a:cs typeface="Calibri"/>
            </a:endParaRPr>
          </a:p>
          <a:p>
            <a:pPr indent="-228600">
              <a:lnSpc>
                <a:spcPct val="90000"/>
              </a:lnSpc>
              <a:spcAft>
                <a:spcPts val="600"/>
              </a:spcAft>
              <a:buFont typeface="Arial" panose="020B0604020202020204" pitchFamily="34" charset="0"/>
              <a:buChar char="•"/>
            </a:pPr>
            <a:endParaRPr lang="en-US" sz="1700">
              <a:cs typeface="Calibri" panose="020F0502020204030204"/>
            </a:endParaRPr>
          </a:p>
        </p:txBody>
      </p:sp>
      <p:pic>
        <p:nvPicPr>
          <p:cNvPr id="4" name="Picture 3" descr="A group of children and a person with a crown&#10;&#10;Description automatically generated">
            <a:extLst>
              <a:ext uri="{FF2B5EF4-FFF2-40B4-BE49-F238E27FC236}">
                <a16:creationId xmlns:a16="http://schemas.microsoft.com/office/drawing/2014/main" id="{1274B464-6A71-C39F-73A1-629C2B46DDC6}"/>
              </a:ext>
            </a:extLst>
          </p:cNvPr>
          <p:cNvPicPr>
            <a:picLocks noChangeAspect="1"/>
          </p:cNvPicPr>
          <p:nvPr/>
        </p:nvPicPr>
        <p:blipFill>
          <a:blip r:embed="rId2"/>
          <a:stretch>
            <a:fillRect/>
          </a:stretch>
        </p:blipFill>
        <p:spPr>
          <a:xfrm>
            <a:off x="223284" y="225089"/>
            <a:ext cx="1024270" cy="976356"/>
          </a:xfrm>
          <a:prstGeom prst="rect">
            <a:avLst/>
          </a:prstGeom>
        </p:spPr>
      </p:pic>
      <p:graphicFrame>
        <p:nvGraphicFramePr>
          <p:cNvPr id="8" name="Table 7">
            <a:extLst>
              <a:ext uri="{FF2B5EF4-FFF2-40B4-BE49-F238E27FC236}">
                <a16:creationId xmlns:a16="http://schemas.microsoft.com/office/drawing/2014/main" id="{B9021C58-DD00-9760-9072-F3DCA7274BBA}"/>
              </a:ext>
            </a:extLst>
          </p:cNvPr>
          <p:cNvGraphicFramePr>
            <a:graphicFrameLocks noGrp="1"/>
          </p:cNvGraphicFramePr>
          <p:nvPr>
            <p:extLst>
              <p:ext uri="{D42A27DB-BD31-4B8C-83A1-F6EECF244321}">
                <p14:modId xmlns:p14="http://schemas.microsoft.com/office/powerpoint/2010/main" val="3527207109"/>
              </p:ext>
            </p:extLst>
          </p:nvPr>
        </p:nvGraphicFramePr>
        <p:xfrm>
          <a:off x="4654296" y="1164855"/>
          <a:ext cx="6903722" cy="5592517"/>
        </p:xfrm>
        <a:graphic>
          <a:graphicData uri="http://schemas.openxmlformats.org/drawingml/2006/table">
            <a:tbl>
              <a:tblPr firstRow="1" bandRow="1">
                <a:tableStyleId>{5C22544A-7EE6-4342-B048-85BDC9FD1C3A}</a:tableStyleId>
              </a:tblPr>
              <a:tblGrid>
                <a:gridCol w="1472336">
                  <a:extLst>
                    <a:ext uri="{9D8B030D-6E8A-4147-A177-3AD203B41FA5}">
                      <a16:colId xmlns:a16="http://schemas.microsoft.com/office/drawing/2014/main" val="3326169623"/>
                    </a:ext>
                  </a:extLst>
                </a:gridCol>
                <a:gridCol w="1299330">
                  <a:extLst>
                    <a:ext uri="{9D8B030D-6E8A-4147-A177-3AD203B41FA5}">
                      <a16:colId xmlns:a16="http://schemas.microsoft.com/office/drawing/2014/main" val="3543377378"/>
                    </a:ext>
                  </a:extLst>
                </a:gridCol>
                <a:gridCol w="1266255">
                  <a:extLst>
                    <a:ext uri="{9D8B030D-6E8A-4147-A177-3AD203B41FA5}">
                      <a16:colId xmlns:a16="http://schemas.microsoft.com/office/drawing/2014/main" val="2249306168"/>
                    </a:ext>
                  </a:extLst>
                </a:gridCol>
                <a:gridCol w="1464703">
                  <a:extLst>
                    <a:ext uri="{9D8B030D-6E8A-4147-A177-3AD203B41FA5}">
                      <a16:colId xmlns:a16="http://schemas.microsoft.com/office/drawing/2014/main" val="3755142141"/>
                    </a:ext>
                  </a:extLst>
                </a:gridCol>
                <a:gridCol w="1401098">
                  <a:extLst>
                    <a:ext uri="{9D8B030D-6E8A-4147-A177-3AD203B41FA5}">
                      <a16:colId xmlns:a16="http://schemas.microsoft.com/office/drawing/2014/main" val="1747933516"/>
                    </a:ext>
                  </a:extLst>
                </a:gridCol>
              </a:tblGrid>
              <a:tr h="322403">
                <a:tc>
                  <a:txBody>
                    <a:bodyPr/>
                    <a:lstStyle/>
                    <a:p>
                      <a:r>
                        <a:rPr lang="en-US" sz="1400" dirty="0"/>
                        <a:t>Monday</a:t>
                      </a:r>
                    </a:p>
                  </a:txBody>
                  <a:tcPr marL="73273" marR="73273" marT="36637" marB="36637"/>
                </a:tc>
                <a:tc>
                  <a:txBody>
                    <a:bodyPr/>
                    <a:lstStyle/>
                    <a:p>
                      <a:r>
                        <a:rPr lang="en-US" sz="1400" dirty="0"/>
                        <a:t>Tuesday</a:t>
                      </a:r>
                    </a:p>
                  </a:txBody>
                  <a:tcPr marL="73273" marR="73273" marT="36637" marB="36637"/>
                </a:tc>
                <a:tc>
                  <a:txBody>
                    <a:bodyPr/>
                    <a:lstStyle/>
                    <a:p>
                      <a:r>
                        <a:rPr lang="en-US" sz="1400" dirty="0"/>
                        <a:t>Wednesday</a:t>
                      </a:r>
                    </a:p>
                  </a:txBody>
                  <a:tcPr marL="73273" marR="73273" marT="36637" marB="36637"/>
                </a:tc>
                <a:tc>
                  <a:txBody>
                    <a:bodyPr/>
                    <a:lstStyle/>
                    <a:p>
                      <a:r>
                        <a:rPr lang="en-US" sz="1400" dirty="0"/>
                        <a:t>Thursday</a:t>
                      </a:r>
                    </a:p>
                  </a:txBody>
                  <a:tcPr marL="73273" marR="73273" marT="36637" marB="36637"/>
                </a:tc>
                <a:tc>
                  <a:txBody>
                    <a:bodyPr/>
                    <a:lstStyle/>
                    <a:p>
                      <a:r>
                        <a:rPr lang="en-US" sz="1400" dirty="0"/>
                        <a:t>Friday</a:t>
                      </a:r>
                    </a:p>
                  </a:txBody>
                  <a:tcPr marL="73273" marR="73273" marT="36637" marB="36637"/>
                </a:tc>
                <a:extLst>
                  <a:ext uri="{0D108BD9-81ED-4DB2-BD59-A6C34878D82A}">
                    <a16:rowId xmlns:a16="http://schemas.microsoft.com/office/drawing/2014/main" val="3489841620"/>
                  </a:ext>
                </a:extLst>
              </a:tr>
              <a:tr h="4205887">
                <a:tc>
                  <a:txBody>
                    <a:bodyPr/>
                    <a:lstStyle/>
                    <a:p>
                      <a:pPr marL="285750" indent="-285750">
                        <a:buFont typeface="Arial"/>
                        <a:buChar char="•"/>
                      </a:pPr>
                      <a:r>
                        <a:rPr lang="en-US" sz="1100" dirty="0"/>
                        <a:t>Cricket Session for pupils in Years 3,4,5 and 6</a:t>
                      </a:r>
                    </a:p>
                    <a:p>
                      <a:pPr marL="285750" lvl="0" indent="-285750">
                        <a:buFont typeface="Arial"/>
                        <a:buChar char="•"/>
                      </a:pPr>
                      <a:r>
                        <a:rPr lang="en-US" sz="1100" dirty="0"/>
                        <a:t>Swimming for pupils in Years 3,4,5 and 6</a:t>
                      </a:r>
                    </a:p>
                    <a:p>
                      <a:pPr marL="285750" lvl="0" indent="-285750">
                        <a:buFont typeface="Arial"/>
                        <a:buChar char="•"/>
                      </a:pPr>
                      <a:r>
                        <a:rPr lang="en-US" sz="1100" dirty="0">
                          <a:highlight>
                            <a:srgbClr val="FFFF00"/>
                          </a:highlight>
                        </a:rPr>
                        <a:t>Vision Presentation 3pm, 4.30pm,6pm Hall</a:t>
                      </a:r>
                    </a:p>
                    <a:p>
                      <a:pPr marL="0" lvl="0" indent="0">
                        <a:buNone/>
                      </a:pPr>
                      <a:r>
                        <a:rPr lang="en-US" sz="1100" dirty="0" err="1">
                          <a:highlight>
                            <a:srgbClr val="FFFF00"/>
                          </a:highlight>
                        </a:rPr>
                        <a:t>Mrs</a:t>
                      </a:r>
                      <a:r>
                        <a:rPr lang="en-US" sz="1100" dirty="0">
                          <a:highlight>
                            <a:srgbClr val="FFFF00"/>
                          </a:highlight>
                        </a:rPr>
                        <a:t> Hooper &amp; Miss Conway</a:t>
                      </a:r>
                    </a:p>
                    <a:p>
                      <a:pPr marL="0" lvl="0" indent="0">
                        <a:buNone/>
                      </a:pPr>
                      <a:r>
                        <a:rPr lang="en-US" sz="1100" i="1" dirty="0">
                          <a:highlight>
                            <a:srgbClr val="FFFF00"/>
                          </a:highlight>
                        </a:rPr>
                        <a:t>The presentation will be repeated so you need only attend one session</a:t>
                      </a:r>
                      <a:endParaRPr lang="en-US" sz="1100" dirty="0">
                        <a:highlight>
                          <a:srgbClr val="FFFF00"/>
                        </a:highlight>
                      </a:endParaRPr>
                    </a:p>
                    <a:p>
                      <a:pPr marL="0" lvl="0" indent="0">
                        <a:buNone/>
                      </a:pPr>
                      <a:endParaRPr lang="en-US" sz="1100" dirty="0">
                        <a:highlight>
                          <a:srgbClr val="FFFF00"/>
                        </a:highlight>
                      </a:endParaRPr>
                    </a:p>
                  </a:txBody>
                  <a:tcPr marL="73273" marR="73273" marT="36637" marB="36637"/>
                </a:tc>
                <a:tc>
                  <a:txBody>
                    <a:bodyPr/>
                    <a:lstStyle/>
                    <a:p>
                      <a:pPr marL="285750" indent="-285750">
                        <a:buFont typeface="Arial"/>
                        <a:buChar char="•"/>
                      </a:pPr>
                      <a:r>
                        <a:rPr lang="en-US" sz="1100" dirty="0"/>
                        <a:t>Year 6 music session BCACS transition in school hall</a:t>
                      </a:r>
                    </a:p>
                    <a:p>
                      <a:pPr marL="285750" lvl="0" indent="-285750">
                        <a:buFont typeface="Arial"/>
                        <a:buChar char="•"/>
                      </a:pPr>
                      <a:r>
                        <a:rPr lang="en-US" sz="1100" dirty="0">
                          <a:highlight>
                            <a:srgbClr val="FFFF00"/>
                          </a:highlight>
                        </a:rPr>
                        <a:t>Coffee morning 9-10am</a:t>
                      </a:r>
                    </a:p>
                    <a:p>
                      <a:pPr marL="285750" lvl="0" indent="-285750">
                        <a:buFont typeface="Arial"/>
                        <a:buChar char="•"/>
                      </a:pPr>
                      <a:r>
                        <a:rPr lang="en-US" sz="1100" dirty="0">
                          <a:highlight>
                            <a:srgbClr val="FFFF00"/>
                          </a:highlight>
                        </a:rPr>
                        <a:t>Meet our Family Engagement Officer (Kayleigh Thomas)       10-11am</a:t>
                      </a:r>
                    </a:p>
                    <a:p>
                      <a:pPr marL="285750" lvl="0" indent="-285750">
                        <a:buFont typeface="Arial"/>
                        <a:buChar char="•"/>
                      </a:pPr>
                      <a:r>
                        <a:rPr lang="en-US" sz="1100" dirty="0">
                          <a:highlight>
                            <a:srgbClr val="FFFF00"/>
                          </a:highlight>
                        </a:rPr>
                        <a:t>Join a phonics session with Miss Williams </a:t>
                      </a:r>
                      <a:r>
                        <a:rPr lang="en-US" sz="1100">
                          <a:highlight>
                            <a:srgbClr val="FFFF00"/>
                          </a:highlight>
                        </a:rPr>
                        <a:t>1.30-2pm R&amp;R Room</a:t>
                      </a:r>
                    </a:p>
                    <a:p>
                      <a:pPr marL="285750" lvl="0" indent="-285750">
                        <a:buFont typeface="Arial"/>
                        <a:buChar char="•"/>
                      </a:pPr>
                      <a:r>
                        <a:rPr lang="en-US" sz="1100" dirty="0">
                          <a:highlight>
                            <a:srgbClr val="FFFF00"/>
                          </a:highlight>
                        </a:rPr>
                        <a:t>Join a reciprocal reading session with </a:t>
                      </a:r>
                      <a:r>
                        <a:rPr lang="en-US" sz="1100" dirty="0" err="1">
                          <a:highlight>
                            <a:srgbClr val="FFFF00"/>
                          </a:highlight>
                        </a:rPr>
                        <a:t>Mrs</a:t>
                      </a:r>
                      <a:r>
                        <a:rPr lang="en-US" sz="1100" dirty="0">
                          <a:highlight>
                            <a:srgbClr val="FFFF00"/>
                          </a:highlight>
                        </a:rPr>
                        <a:t> Williams 2-2.30pm R&amp;R Room</a:t>
                      </a:r>
                    </a:p>
                    <a:p>
                      <a:pPr marL="285750" lvl="0" indent="-285750">
                        <a:buFont typeface="Arial"/>
                        <a:buChar char="•"/>
                      </a:pPr>
                      <a:r>
                        <a:rPr lang="en-US" sz="1100" dirty="0"/>
                        <a:t>Fire Safety talk with pupils in </a:t>
                      </a:r>
                      <a:r>
                        <a:rPr lang="en-US" sz="1100" dirty="0" err="1"/>
                        <a:t>Dosbarth</a:t>
                      </a:r>
                      <a:r>
                        <a:rPr lang="en-US" sz="1100" dirty="0"/>
                        <a:t> Pinc &amp; </a:t>
                      </a:r>
                      <a:r>
                        <a:rPr lang="en-US" sz="1100" dirty="0" err="1"/>
                        <a:t>Dosbarth</a:t>
                      </a:r>
                      <a:r>
                        <a:rPr lang="en-US" sz="1100" dirty="0"/>
                        <a:t> Aur</a:t>
                      </a:r>
                    </a:p>
                  </a:txBody>
                  <a:tcPr marL="73273" marR="73273" marT="36637" marB="36637"/>
                </a:tc>
                <a:tc>
                  <a:txBody>
                    <a:bodyPr/>
                    <a:lstStyle/>
                    <a:p>
                      <a:pPr marL="285750" indent="-285750">
                        <a:buFont typeface="Arial"/>
                        <a:buChar char="•"/>
                      </a:pPr>
                      <a:r>
                        <a:rPr lang="en-US" sz="1100" dirty="0" err="1">
                          <a:highlight>
                            <a:srgbClr val="FFFF00"/>
                          </a:highlight>
                        </a:rPr>
                        <a:t>Dosbarth</a:t>
                      </a:r>
                      <a:r>
                        <a:rPr lang="en-US" sz="1100" dirty="0">
                          <a:highlight>
                            <a:srgbClr val="FFFF00"/>
                          </a:highlight>
                        </a:rPr>
                        <a:t> Aur and </a:t>
                      </a:r>
                      <a:r>
                        <a:rPr lang="en-US" sz="1100" dirty="0" err="1">
                          <a:highlight>
                            <a:srgbClr val="FFFF00"/>
                          </a:highlight>
                        </a:rPr>
                        <a:t>Dosbarth</a:t>
                      </a:r>
                      <a:r>
                        <a:rPr lang="en-US" sz="1100" dirty="0">
                          <a:highlight>
                            <a:srgbClr val="FFFF00"/>
                          </a:highlight>
                        </a:rPr>
                        <a:t> Glas attending mass at St Therease Church in </a:t>
                      </a:r>
                      <a:r>
                        <a:rPr lang="en-US" sz="1100" dirty="0" err="1">
                          <a:highlight>
                            <a:srgbClr val="FFFF00"/>
                          </a:highlight>
                        </a:rPr>
                        <a:t>Hirwaun</a:t>
                      </a:r>
                      <a:r>
                        <a:rPr lang="en-US" sz="1100" dirty="0">
                          <a:highlight>
                            <a:srgbClr val="FFFF00"/>
                          </a:highlight>
                        </a:rPr>
                        <a:t> 9.45am</a:t>
                      </a:r>
                      <a:endParaRPr lang="en-US" sz="1100" dirty="0" err="1">
                        <a:highlight>
                          <a:srgbClr val="FFFF00"/>
                        </a:highlight>
                      </a:endParaRPr>
                    </a:p>
                    <a:p>
                      <a:pPr marL="285750" lvl="0" indent="-285750">
                        <a:buFont typeface="Arial"/>
                        <a:buChar char="•"/>
                      </a:pPr>
                      <a:r>
                        <a:rPr lang="en-US" sz="1100" dirty="0"/>
                        <a:t>After school football club</a:t>
                      </a:r>
                    </a:p>
                    <a:p>
                      <a:pPr marL="285750" lvl="0" indent="-285750">
                        <a:buFont typeface="Arial"/>
                        <a:buChar char="•"/>
                      </a:pPr>
                      <a:r>
                        <a:rPr lang="en-US" sz="1100" dirty="0">
                          <a:highlight>
                            <a:srgbClr val="FFFF00"/>
                          </a:highlight>
                        </a:rPr>
                        <a:t>Meet the school ALNCO – Miss Rees 1.30-2.30pm</a:t>
                      </a:r>
                    </a:p>
                    <a:p>
                      <a:pPr marL="285750" lvl="0" indent="-285750">
                        <a:buFont typeface="Arial"/>
                        <a:buChar char="•"/>
                      </a:pPr>
                      <a:r>
                        <a:rPr lang="en-US" sz="1100" i="1" dirty="0">
                          <a:highlight>
                            <a:srgbClr val="FFFF00"/>
                          </a:highlight>
                        </a:rPr>
                        <a:t>Find out information about  how we cater for pupils with additional learning needs. </a:t>
                      </a:r>
                      <a:r>
                        <a:rPr lang="en-US" sz="1100" b="1" i="1" dirty="0">
                          <a:highlight>
                            <a:srgbClr val="FFFF00"/>
                          </a:highlight>
                        </a:rPr>
                        <a:t>This is not to discuss individual pupils</a:t>
                      </a:r>
                      <a:endParaRPr lang="en-US" sz="1100" b="1" i="0" dirty="0">
                        <a:highlight>
                          <a:srgbClr val="FFFF00"/>
                        </a:highlight>
                      </a:endParaRPr>
                    </a:p>
                  </a:txBody>
                  <a:tcPr marL="73273" marR="73273" marT="36637" marB="36637"/>
                </a:tc>
                <a:tc>
                  <a:txBody>
                    <a:bodyPr/>
                    <a:lstStyle/>
                    <a:p>
                      <a:pPr marL="285750" indent="-285750">
                        <a:buFont typeface="Arial"/>
                        <a:buChar char="•"/>
                      </a:pPr>
                      <a:r>
                        <a:rPr lang="en-US" sz="1100" dirty="0">
                          <a:highlight>
                            <a:srgbClr val="FFFF00"/>
                          </a:highlight>
                        </a:rPr>
                        <a:t>Re-launch of the Big </a:t>
                      </a:r>
                      <a:r>
                        <a:rPr lang="en-US" sz="1100" dirty="0" err="1">
                          <a:highlight>
                            <a:srgbClr val="FFFF00"/>
                          </a:highlight>
                        </a:rPr>
                        <a:t>Bocs</a:t>
                      </a:r>
                      <a:r>
                        <a:rPr lang="en-US" sz="1100" dirty="0">
                          <a:highlight>
                            <a:srgbClr val="FFFF00"/>
                          </a:highlight>
                        </a:rPr>
                        <a:t> </a:t>
                      </a:r>
                      <a:r>
                        <a:rPr lang="en-US" sz="1100" dirty="0" err="1">
                          <a:highlight>
                            <a:srgbClr val="FFFF00"/>
                          </a:highlight>
                        </a:rPr>
                        <a:t>Bwyd</a:t>
                      </a:r>
                    </a:p>
                    <a:p>
                      <a:pPr marL="285750" lvl="0" indent="-285750">
                        <a:buFont typeface="Arial"/>
                        <a:buChar char="•"/>
                      </a:pPr>
                      <a:r>
                        <a:rPr lang="en-US" sz="1100" dirty="0">
                          <a:highlight>
                            <a:srgbClr val="FFFF00"/>
                          </a:highlight>
                        </a:rPr>
                        <a:t>Learn basic </a:t>
                      </a:r>
                      <a:r>
                        <a:rPr lang="en-US" sz="1100" dirty="0" err="1">
                          <a:highlight>
                            <a:srgbClr val="FFFF00"/>
                          </a:highlight>
                        </a:rPr>
                        <a:t>welsh</a:t>
                      </a:r>
                      <a:r>
                        <a:rPr lang="en-US" sz="1100" dirty="0">
                          <a:highlight>
                            <a:srgbClr val="FFFF00"/>
                          </a:highlight>
                        </a:rPr>
                        <a:t> with our </a:t>
                      </a:r>
                      <a:r>
                        <a:rPr lang="en-US" sz="1100" dirty="0" err="1">
                          <a:highlight>
                            <a:srgbClr val="FFFF00"/>
                          </a:highlight>
                        </a:rPr>
                        <a:t>Criw</a:t>
                      </a:r>
                      <a:r>
                        <a:rPr lang="en-US" sz="1100" dirty="0">
                          <a:highlight>
                            <a:srgbClr val="FFFF00"/>
                          </a:highlight>
                        </a:rPr>
                        <a:t> </a:t>
                      </a:r>
                      <a:r>
                        <a:rPr lang="en-US" sz="1100" dirty="0" err="1">
                          <a:highlight>
                            <a:srgbClr val="FFFF00"/>
                          </a:highlight>
                        </a:rPr>
                        <a:t>Cymraeg</a:t>
                      </a:r>
                      <a:r>
                        <a:rPr lang="en-US" sz="1100" dirty="0">
                          <a:highlight>
                            <a:srgbClr val="FFFF00"/>
                          </a:highlight>
                        </a:rPr>
                        <a:t> (Pupils)</a:t>
                      </a:r>
                    </a:p>
                    <a:p>
                      <a:pPr marL="285750" lvl="0" indent="-285750">
                        <a:buFont typeface="Arial"/>
                        <a:buChar char="•"/>
                      </a:pPr>
                      <a:r>
                        <a:rPr lang="en-US" sz="1100" dirty="0">
                          <a:highlight>
                            <a:srgbClr val="FFFF00"/>
                          </a:highlight>
                        </a:rPr>
                        <a:t>1.30-2pm Hall</a:t>
                      </a:r>
                    </a:p>
                    <a:p>
                      <a:pPr marL="285750" lvl="0" indent="-285750">
                        <a:buFont typeface="Arial"/>
                        <a:buChar char="•"/>
                      </a:pPr>
                      <a:r>
                        <a:rPr lang="en-US" sz="1100" dirty="0">
                          <a:highlight>
                            <a:srgbClr val="FFFF00"/>
                          </a:highlight>
                        </a:rPr>
                        <a:t>Join a mental </a:t>
                      </a:r>
                      <a:r>
                        <a:rPr lang="en-US" sz="1100" dirty="0" err="1">
                          <a:highlight>
                            <a:srgbClr val="FFFF00"/>
                          </a:highlight>
                        </a:rPr>
                        <a:t>maths</a:t>
                      </a:r>
                      <a:r>
                        <a:rPr lang="en-US" sz="1100" dirty="0">
                          <a:highlight>
                            <a:srgbClr val="FFFF00"/>
                          </a:highlight>
                        </a:rPr>
                        <a:t> session with Miss Miles</a:t>
                      </a:r>
                    </a:p>
                    <a:p>
                      <a:pPr marL="285750" lvl="0" indent="-285750">
                        <a:buFont typeface="Arial"/>
                        <a:buChar char="•"/>
                      </a:pPr>
                      <a:r>
                        <a:rPr lang="en-US" sz="1100" dirty="0">
                          <a:highlight>
                            <a:srgbClr val="FFFF00"/>
                          </a:highlight>
                        </a:rPr>
                        <a:t>2-2.30pm Hall</a:t>
                      </a:r>
                    </a:p>
                    <a:p>
                      <a:pPr marL="285750" lvl="0" indent="-285750">
                        <a:buFont typeface="Arial"/>
                        <a:buChar char="•"/>
                      </a:pPr>
                      <a:r>
                        <a:rPr lang="en-US" sz="1100" dirty="0">
                          <a:highlight>
                            <a:srgbClr val="FFFF00"/>
                          </a:highlight>
                        </a:rPr>
                        <a:t>Join a meditation session with </a:t>
                      </a:r>
                      <a:r>
                        <a:rPr lang="en-US" sz="1100" dirty="0" err="1">
                          <a:highlight>
                            <a:srgbClr val="FFFF00"/>
                          </a:highlight>
                        </a:rPr>
                        <a:t>Mrs</a:t>
                      </a:r>
                      <a:r>
                        <a:rPr lang="en-US" sz="1100" dirty="0">
                          <a:highlight>
                            <a:srgbClr val="FFFF00"/>
                          </a:highlight>
                        </a:rPr>
                        <a:t> Hooper 2.30-2.50pm Hall</a:t>
                      </a:r>
                    </a:p>
                    <a:p>
                      <a:pPr marL="285750" lvl="0" indent="-285750">
                        <a:buFont typeface="Arial"/>
                        <a:buChar char="•"/>
                      </a:pPr>
                      <a:r>
                        <a:rPr lang="en-US" sz="1100" dirty="0">
                          <a:highlight>
                            <a:srgbClr val="FFFF00"/>
                          </a:highlight>
                        </a:rPr>
                        <a:t>Well-being sessions explained 2.50-3.30pm Hall</a:t>
                      </a:r>
                    </a:p>
                    <a:p>
                      <a:pPr marL="285750" lvl="0" indent="-285750">
                        <a:buFont typeface="Arial"/>
                        <a:buChar char="•"/>
                      </a:pPr>
                      <a:r>
                        <a:rPr lang="en-US" sz="1100" dirty="0"/>
                        <a:t>After school film club</a:t>
                      </a:r>
                    </a:p>
                    <a:p>
                      <a:pPr marL="285750" lvl="0" indent="-285750">
                        <a:buFont typeface="Arial"/>
                        <a:buChar char="•"/>
                      </a:pPr>
                      <a:endParaRPr lang="en-US" sz="1100"/>
                    </a:p>
                  </a:txBody>
                  <a:tcPr marL="73273" marR="73273" marT="36637" marB="36637"/>
                </a:tc>
                <a:tc>
                  <a:txBody>
                    <a:bodyPr/>
                    <a:lstStyle/>
                    <a:p>
                      <a:pPr marL="285750" indent="-285750">
                        <a:buFont typeface="Arial"/>
                        <a:buChar char="•"/>
                      </a:pPr>
                      <a:r>
                        <a:rPr lang="en-US" sz="1100" dirty="0"/>
                        <a:t>Numeracy Cookery Class with parents</a:t>
                      </a:r>
                    </a:p>
                    <a:p>
                      <a:pPr marL="285750" lvl="0" indent="-285750">
                        <a:buFont typeface="Arial"/>
                        <a:buChar char="•"/>
                      </a:pPr>
                      <a:r>
                        <a:rPr lang="en-US" sz="1100" dirty="0">
                          <a:highlight>
                            <a:srgbClr val="FFFF00"/>
                          </a:highlight>
                        </a:rPr>
                        <a:t>Remembrance Day Assembly 2.30pm</a:t>
                      </a:r>
                    </a:p>
                  </a:txBody>
                  <a:tcPr marL="73273" marR="73273" marT="36637" marB="36637"/>
                </a:tc>
                <a:extLst>
                  <a:ext uri="{0D108BD9-81ED-4DB2-BD59-A6C34878D82A}">
                    <a16:rowId xmlns:a16="http://schemas.microsoft.com/office/drawing/2014/main" val="1787765580"/>
                  </a:ext>
                </a:extLst>
              </a:tr>
            </a:tbl>
          </a:graphicData>
        </a:graphic>
      </p:graphicFrame>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7C30CE3A34E2B439C0C909FBF4BBBCE" ma:contentTypeVersion="13" ma:contentTypeDescription="Create a new document." ma:contentTypeScope="" ma:versionID="d17eefc63ab69a904a94d2a91da3575e">
  <xsd:schema xmlns:xsd="http://www.w3.org/2001/XMLSchema" xmlns:xs="http://www.w3.org/2001/XMLSchema" xmlns:p="http://schemas.microsoft.com/office/2006/metadata/properties" xmlns:ns2="3f56bfe0-c4f4-478c-aee7-9ba250f48c92" xmlns:ns3="ce9778a8-2759-4a33-9b96-89d5f465a2d2" targetNamespace="http://schemas.microsoft.com/office/2006/metadata/properties" ma:root="true" ma:fieldsID="80a6467ad9d84b333db55af90087fb81" ns2:_="" ns3:_="">
    <xsd:import namespace="3f56bfe0-c4f4-478c-aee7-9ba250f48c92"/>
    <xsd:import namespace="ce9778a8-2759-4a33-9b96-89d5f465a2d2"/>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f56bfe0-c4f4-478c-aee7-9ba250f48c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e9778a8-2759-4a33-9b96-89d5f465a2d2"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05dc33b1-8163-4847-bcc9-22ab6b43360c}" ma:internalName="TaxCatchAll" ma:showField="CatchAllData" ma:web="ce9778a8-2759-4a33-9b96-89d5f465a2d2">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f56bfe0-c4f4-478c-aee7-9ba250f48c92">
      <Terms xmlns="http://schemas.microsoft.com/office/infopath/2007/PartnerControls"/>
    </lcf76f155ced4ddcb4097134ff3c332f>
    <TaxCatchAll xmlns="ce9778a8-2759-4a33-9b96-89d5f465a2d2" xsi:nil="true"/>
  </documentManagement>
</p:properties>
</file>

<file path=customXml/itemProps1.xml><?xml version="1.0" encoding="utf-8"?>
<ds:datastoreItem xmlns:ds="http://schemas.openxmlformats.org/officeDocument/2006/customXml" ds:itemID="{BE28FF63-12DA-4CBF-A7F6-140F6E34AD44}">
  <ds:schemaRefs>
    <ds:schemaRef ds:uri="http://schemas.microsoft.com/sharepoint/v3/contenttype/forms"/>
  </ds:schemaRefs>
</ds:datastoreItem>
</file>

<file path=customXml/itemProps2.xml><?xml version="1.0" encoding="utf-8"?>
<ds:datastoreItem xmlns:ds="http://schemas.openxmlformats.org/officeDocument/2006/customXml" ds:itemID="{F25C4272-6AD4-4561-8C51-DC2AF328584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f56bfe0-c4f4-478c-aee7-9ba250f48c92"/>
    <ds:schemaRef ds:uri="ce9778a8-2759-4a33-9b96-89d5f465a2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6F01D23-8608-4638-B83A-DB01ADAF7E28}">
  <ds:schemaRefs>
    <ds:schemaRef ds:uri="http://schemas.microsoft.com/office/2006/metadata/properties"/>
    <ds:schemaRef ds:uri="http://schemas.microsoft.com/office/infopath/2007/PartnerControls"/>
    <ds:schemaRef ds:uri="3f56bfe0-c4f4-478c-aee7-9ba250f48c92"/>
    <ds:schemaRef ds:uri="ce9778a8-2759-4a33-9b96-89d5f465a2d2"/>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499</cp:revision>
  <dcterms:created xsi:type="dcterms:W3CDTF">2023-10-25T09:08:06Z</dcterms:created>
  <dcterms:modified xsi:type="dcterms:W3CDTF">2023-12-15T13:03:14Z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0x01010067C30CE3A34E2B439C0C909FBF4BBBCE</vt:lpwstr>
  </property>
  <property fmtid="{D5CDD505-2E9C-101B-9397-08002B2CF9AE}" pid="3" name="MediaServiceImageTags">
    <vt:lpwstr/>
  </property>
</Properties>
</file>